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366.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373.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80.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375.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28" r:id="rId5"/>
    <p:sldMasterId id="2147484029" r:id="rId6"/>
    <p:sldMasterId id="2147484030" r:id="rId7"/>
    <p:sldMasterId id="2147484031" r:id="rId8"/>
    <p:sldMasterId id="2147484032" r:id="rId9"/>
    <p:sldMasterId id="214748403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Lst>
  <p:sldSz cy="5143500" cx="9144000"/>
  <p:notesSz cx="6858000" cy="9144000"/>
  <p:embeddedFontLst>
    <p:embeddedFont>
      <p:font typeface="Roboto Thin"/>
      <p:regular r:id="rId31"/>
      <p:bold r:id="rId32"/>
      <p:italic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Amatic SC"/>
      <p:regular r:id="rId43"/>
      <p:bold r:id="rId44"/>
    </p:embeddedFont>
    <p:embeddedFont>
      <p:font typeface="Inconsolata"/>
      <p:regular r:id="rId45"/>
      <p:bold r:id="rId46"/>
    </p:embeddedFont>
    <p:embeddedFont>
      <p:font typeface="Oswald Light"/>
      <p:regular r:id="rId47"/>
      <p:bold r:id="rId48"/>
    </p:embeddedFont>
    <p:embeddedFont>
      <p:font typeface="Roboto Light"/>
      <p:regular r:id="rId49"/>
      <p:bold r:id="rId50"/>
      <p:italic r:id="rId51"/>
      <p:boldItalic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74323A-F74F-4369-8C08-E78628C5B364}">
  <a:tblStyle styleId="{5174323A-F74F-4369-8C08-E78628C5B3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maticSC-bold.fntdata"/><Relationship Id="rId43" Type="http://schemas.openxmlformats.org/officeDocument/2006/relationships/font" Target="fonts/AmaticSC-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OswaldLight-bold.fntdata"/><Relationship Id="rId47" Type="http://schemas.openxmlformats.org/officeDocument/2006/relationships/font" Target="fonts/OswaldLight-regular.fntdata"/><Relationship Id="rId49" Type="http://schemas.openxmlformats.org/officeDocument/2006/relationships/font" Target="fonts/Roboto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Thin-regular.fntdata"/><Relationship Id="rId30" Type="http://schemas.openxmlformats.org/officeDocument/2006/relationships/slide" Target="slides/slide19.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Medium-regular.fntdata"/><Relationship Id="rId34" Type="http://schemas.openxmlformats.org/officeDocument/2006/relationships/font" Target="fonts/RobotoThin-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RobotoLight-italic.fntdata"/><Relationship Id="rId50" Type="http://schemas.openxmlformats.org/officeDocument/2006/relationships/font" Target="fonts/RobotoLight-bold.fntdata"/><Relationship Id="rId53" Type="http://schemas.openxmlformats.org/officeDocument/2006/relationships/font" Target="fonts/Oswald-regular.fntdata"/><Relationship Id="rId52" Type="http://schemas.openxmlformats.org/officeDocument/2006/relationships/font" Target="fonts/RobotoLight-boldItalic.fntdata"/><Relationship Id="rId11" Type="http://schemas.openxmlformats.org/officeDocument/2006/relationships/notesMaster" Target="notesMasters/notesMaster1.xml"/><Relationship Id="rId10" Type="http://schemas.openxmlformats.org/officeDocument/2006/relationships/slideMaster" Target="slideMasters/slideMaster6.xml"/><Relationship Id="rId54" Type="http://schemas.openxmlformats.org/officeDocument/2006/relationships/font" Target="fonts/Oswald-bold.fntdata"/><Relationship Id="rId13" Type="http://schemas.openxmlformats.org/officeDocument/2006/relationships/slide" Target="slides/slide2.xml"/><Relationship Id="rId12" Type="http://schemas.openxmlformats.org/officeDocument/2006/relationships/slide" Target="slides/slide1.xml"/><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0" name="Shape 5930"/>
        <p:cNvGrpSpPr/>
        <p:nvPr/>
      </p:nvGrpSpPr>
      <p:grpSpPr>
        <a:xfrm>
          <a:off x="0" y="0"/>
          <a:ext cx="0" cy="0"/>
          <a:chOff x="0" y="0"/>
          <a:chExt cx="0" cy="0"/>
        </a:xfrm>
      </p:grpSpPr>
      <p:sp>
        <p:nvSpPr>
          <p:cNvPr id="5931" name="Google Shape;5931;gc69d1e7c39_0_4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2" name="Google Shape;5932;gc69d1e7c39_0_4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1" name="Shape 6011"/>
        <p:cNvGrpSpPr/>
        <p:nvPr/>
      </p:nvGrpSpPr>
      <p:grpSpPr>
        <a:xfrm>
          <a:off x="0" y="0"/>
          <a:ext cx="0" cy="0"/>
          <a:chOff x="0" y="0"/>
          <a:chExt cx="0" cy="0"/>
        </a:xfrm>
      </p:grpSpPr>
      <p:sp>
        <p:nvSpPr>
          <p:cNvPr id="6012" name="Google Shape;6012;gc69d1e7c39_0_16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3" name="Google Shape;6013;gc69d1e7c39_0_16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a:t>
            </a:r>
            <a:endParaRPr i="1" sz="1000">
              <a:latin typeface="Roboto"/>
              <a:ea typeface="Roboto"/>
              <a:cs typeface="Roboto"/>
              <a:sym typeface="Roboto"/>
            </a:endParaRPr>
          </a:p>
          <a:p>
            <a:pPr indent="0" lvl="0" marL="0" rtl="0" algn="l">
              <a:spcBef>
                <a:spcPts val="0"/>
              </a:spcBef>
              <a:spcAft>
                <a:spcPts val="0"/>
              </a:spcAft>
              <a:buNone/>
            </a:pPr>
            <a:r>
              <a:t/>
            </a:r>
            <a:endParaRPr i="1" sz="1000">
              <a:latin typeface="Roboto"/>
              <a:ea typeface="Roboto"/>
              <a:cs typeface="Roboto"/>
              <a:sym typeface="Roboto"/>
            </a:endParaRPr>
          </a:p>
          <a:p>
            <a:pPr indent="0" lvl="0" marL="0" rtl="0" algn="l">
              <a:spcBef>
                <a:spcPts val="0"/>
              </a:spcBef>
              <a:spcAft>
                <a:spcPts val="0"/>
              </a:spcAft>
              <a:buNone/>
            </a:pPr>
            <a:r>
              <a:rPr i="1" lang="en" sz="1000">
                <a:latin typeface="Roboto"/>
                <a:ea typeface="Roboto"/>
                <a:cs typeface="Roboto"/>
                <a:sym typeface="Roboto"/>
              </a:rPr>
              <a:t>Image source: AdobeStock_56885471</a:t>
            </a:r>
            <a:endParaRPr i="1" sz="10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7" name="Shape 6017"/>
        <p:cNvGrpSpPr/>
        <p:nvPr/>
      </p:nvGrpSpPr>
      <p:grpSpPr>
        <a:xfrm>
          <a:off x="0" y="0"/>
          <a:ext cx="0" cy="0"/>
          <a:chOff x="0" y="0"/>
          <a:chExt cx="0" cy="0"/>
        </a:xfrm>
      </p:grpSpPr>
      <p:sp>
        <p:nvSpPr>
          <p:cNvPr id="6018" name="Google Shape;6018;g20c38ac825d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9" name="Google Shape;6019;g20c38ac825d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5" name="Shape 6025"/>
        <p:cNvGrpSpPr/>
        <p:nvPr/>
      </p:nvGrpSpPr>
      <p:grpSpPr>
        <a:xfrm>
          <a:off x="0" y="0"/>
          <a:ext cx="0" cy="0"/>
          <a:chOff x="0" y="0"/>
          <a:chExt cx="0" cy="0"/>
        </a:xfrm>
      </p:grpSpPr>
      <p:sp>
        <p:nvSpPr>
          <p:cNvPr id="6026" name="Google Shape;6026;g20c38ac825d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7" name="Google Shape;6027;g20c38ac825d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3.2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7" name="Shape 6037"/>
        <p:cNvGrpSpPr/>
        <p:nvPr/>
      </p:nvGrpSpPr>
      <p:grpSpPr>
        <a:xfrm>
          <a:off x="0" y="0"/>
          <a:ext cx="0" cy="0"/>
          <a:chOff x="0" y="0"/>
          <a:chExt cx="0" cy="0"/>
        </a:xfrm>
      </p:grpSpPr>
      <p:sp>
        <p:nvSpPr>
          <p:cNvPr id="6038" name="Google Shape;6038;g20f7c2bbd7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9" name="Google Shape;6039;g20f7c2bbd7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5" name="Shape 6045"/>
        <p:cNvGrpSpPr/>
        <p:nvPr/>
      </p:nvGrpSpPr>
      <p:grpSpPr>
        <a:xfrm>
          <a:off x="0" y="0"/>
          <a:ext cx="0" cy="0"/>
          <a:chOff x="0" y="0"/>
          <a:chExt cx="0" cy="0"/>
        </a:xfrm>
      </p:grpSpPr>
      <p:sp>
        <p:nvSpPr>
          <p:cNvPr id="6046" name="Google Shape;6046;g20f7c2bbd7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7" name="Google Shape;6047;g20f7c2bbd7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3" name="Shape 6053"/>
        <p:cNvGrpSpPr/>
        <p:nvPr/>
      </p:nvGrpSpPr>
      <p:grpSpPr>
        <a:xfrm>
          <a:off x="0" y="0"/>
          <a:ext cx="0" cy="0"/>
          <a:chOff x="0" y="0"/>
          <a:chExt cx="0" cy="0"/>
        </a:xfrm>
      </p:grpSpPr>
      <p:sp>
        <p:nvSpPr>
          <p:cNvPr id="6054" name="Google Shape;6054;g20c38ac825d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5" name="Google Shape;6055;g20c38ac825d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3.3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9" name="Shape 6059"/>
        <p:cNvGrpSpPr/>
        <p:nvPr/>
      </p:nvGrpSpPr>
      <p:grpSpPr>
        <a:xfrm>
          <a:off x="0" y="0"/>
          <a:ext cx="0" cy="0"/>
          <a:chOff x="0" y="0"/>
          <a:chExt cx="0" cy="0"/>
        </a:xfrm>
      </p:grpSpPr>
      <p:sp>
        <p:nvSpPr>
          <p:cNvPr id="6060" name="Google Shape;6060;g20c38ac825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1" name="Google Shape;6061;g20c38ac825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7" name="Shape 6067"/>
        <p:cNvGrpSpPr/>
        <p:nvPr/>
      </p:nvGrpSpPr>
      <p:grpSpPr>
        <a:xfrm>
          <a:off x="0" y="0"/>
          <a:ext cx="0" cy="0"/>
          <a:chOff x="0" y="0"/>
          <a:chExt cx="0" cy="0"/>
        </a:xfrm>
      </p:grpSpPr>
      <p:sp>
        <p:nvSpPr>
          <p:cNvPr id="6068" name="Google Shape;6068;g20f7c2bbd7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9" name="Google Shape;6069;g20f7c2bbd7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3.2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9" name="Shape 6079"/>
        <p:cNvGrpSpPr/>
        <p:nvPr/>
      </p:nvGrpSpPr>
      <p:grpSpPr>
        <a:xfrm>
          <a:off x="0" y="0"/>
          <a:ext cx="0" cy="0"/>
          <a:chOff x="0" y="0"/>
          <a:chExt cx="0" cy="0"/>
        </a:xfrm>
      </p:grpSpPr>
      <p:sp>
        <p:nvSpPr>
          <p:cNvPr id="6080" name="Google Shape;6080;g20c38ac825d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1" name="Google Shape;6081;g20c38ac825d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3.3</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5" name="Shape 6085"/>
        <p:cNvGrpSpPr/>
        <p:nvPr/>
      </p:nvGrpSpPr>
      <p:grpSpPr>
        <a:xfrm>
          <a:off x="0" y="0"/>
          <a:ext cx="0" cy="0"/>
          <a:chOff x="0" y="0"/>
          <a:chExt cx="0" cy="0"/>
        </a:xfrm>
      </p:grpSpPr>
      <p:sp>
        <p:nvSpPr>
          <p:cNvPr id="6086" name="Google Shape;6086;g1b6351f6f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7" name="Google Shape;6087;g1b6351f6f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6" name="Shape 5936"/>
        <p:cNvGrpSpPr/>
        <p:nvPr/>
      </p:nvGrpSpPr>
      <p:grpSpPr>
        <a:xfrm>
          <a:off x="0" y="0"/>
          <a:ext cx="0" cy="0"/>
          <a:chOff x="0" y="0"/>
          <a:chExt cx="0" cy="0"/>
        </a:xfrm>
      </p:grpSpPr>
      <p:sp>
        <p:nvSpPr>
          <p:cNvPr id="5937" name="Google Shape;5937;gc69d1e7c39_0_4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8" name="Google Shape;5938;gc69d1e7c39_0_4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7" name="Shape 5947"/>
        <p:cNvGrpSpPr/>
        <p:nvPr/>
      </p:nvGrpSpPr>
      <p:grpSpPr>
        <a:xfrm>
          <a:off x="0" y="0"/>
          <a:ext cx="0" cy="0"/>
          <a:chOff x="0" y="0"/>
          <a:chExt cx="0" cy="0"/>
        </a:xfrm>
      </p:grpSpPr>
      <p:sp>
        <p:nvSpPr>
          <p:cNvPr id="5948" name="Google Shape;5948;gc69d1e7c39_0_1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9" name="Google Shape;5949;gc69d1e7c39_0_1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5" name="Shape 5955"/>
        <p:cNvGrpSpPr/>
        <p:nvPr/>
      </p:nvGrpSpPr>
      <p:grpSpPr>
        <a:xfrm>
          <a:off x="0" y="0"/>
          <a:ext cx="0" cy="0"/>
          <a:chOff x="0" y="0"/>
          <a:chExt cx="0" cy="0"/>
        </a:xfrm>
      </p:grpSpPr>
      <p:sp>
        <p:nvSpPr>
          <p:cNvPr id="5956" name="Google Shape;5956;gc69d1e7c39_0_1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7" name="Google Shape;5957;gc69d1e7c39_0_1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9" name="Shape 5969"/>
        <p:cNvGrpSpPr/>
        <p:nvPr/>
      </p:nvGrpSpPr>
      <p:grpSpPr>
        <a:xfrm>
          <a:off x="0" y="0"/>
          <a:ext cx="0" cy="0"/>
          <a:chOff x="0" y="0"/>
          <a:chExt cx="0" cy="0"/>
        </a:xfrm>
      </p:grpSpPr>
      <p:sp>
        <p:nvSpPr>
          <p:cNvPr id="5970" name="Google Shape;5970;gc69d1e7c39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1" name="Google Shape;5971;gc69d1e7c39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5" name="Shape 5975"/>
        <p:cNvGrpSpPr/>
        <p:nvPr/>
      </p:nvGrpSpPr>
      <p:grpSpPr>
        <a:xfrm>
          <a:off x="0" y="0"/>
          <a:ext cx="0" cy="0"/>
          <a:chOff x="0" y="0"/>
          <a:chExt cx="0" cy="0"/>
        </a:xfrm>
      </p:grpSpPr>
      <p:sp>
        <p:nvSpPr>
          <p:cNvPr id="5976" name="Google Shape;5976;g20c38ac825d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7" name="Google Shape;5977;g20c38ac825d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rgbClr val="FF0000"/>
                </a:solidFill>
              </a:rPr>
              <a:t> </a:t>
            </a:r>
            <a:endParaRPr b="1">
              <a:solidFill>
                <a:srgbClr val="FF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3" name="Shape 5983"/>
        <p:cNvGrpSpPr/>
        <p:nvPr/>
      </p:nvGrpSpPr>
      <p:grpSpPr>
        <a:xfrm>
          <a:off x="0" y="0"/>
          <a:ext cx="0" cy="0"/>
          <a:chOff x="0" y="0"/>
          <a:chExt cx="0" cy="0"/>
        </a:xfrm>
      </p:grpSpPr>
      <p:sp>
        <p:nvSpPr>
          <p:cNvPr id="5984" name="Google Shape;5984;g20f7c2bbd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5" name="Google Shape;5985;g20f7c2bbd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7" name="Shape 5997"/>
        <p:cNvGrpSpPr/>
        <p:nvPr/>
      </p:nvGrpSpPr>
      <p:grpSpPr>
        <a:xfrm>
          <a:off x="0" y="0"/>
          <a:ext cx="0" cy="0"/>
          <a:chOff x="0" y="0"/>
          <a:chExt cx="0" cy="0"/>
        </a:xfrm>
      </p:grpSpPr>
      <p:sp>
        <p:nvSpPr>
          <p:cNvPr id="5998" name="Google Shape;5998;g20f7c2bbd7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9" name="Google Shape;5999;g20f7c2bbd7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4292E"/>
                </a:solidFill>
              </a:rPr>
              <a:t>2.2</a:t>
            </a:r>
            <a:endParaRPr b="1">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3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24292E"/>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24292E"/>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5" name="Shape 6005"/>
        <p:cNvGrpSpPr/>
        <p:nvPr/>
      </p:nvGrpSpPr>
      <p:grpSpPr>
        <a:xfrm>
          <a:off x="0" y="0"/>
          <a:ext cx="0" cy="0"/>
          <a:chOff x="0" y="0"/>
          <a:chExt cx="0" cy="0"/>
        </a:xfrm>
      </p:grpSpPr>
      <p:sp>
        <p:nvSpPr>
          <p:cNvPr id="6006" name="Google Shape;6006;g20c38ac825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7" name="Google Shape;6007;g20c38ac825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rPr>
              <a:t>2.3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54.png"/><Relationship Id="rId4" Type="http://schemas.openxmlformats.org/officeDocument/2006/relationships/image" Target="../media/image15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61.png"/><Relationship Id="rId4" Type="http://schemas.openxmlformats.org/officeDocument/2006/relationships/image" Target="../media/image15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64.png"/><Relationship Id="rId4" Type="http://schemas.openxmlformats.org/officeDocument/2006/relationships/image" Target="../media/image16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60.png"/><Relationship Id="rId4" Type="http://schemas.openxmlformats.org/officeDocument/2006/relationships/image" Target="../media/image16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7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6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png"/><Relationship Id="rId3" Type="http://schemas.openxmlformats.org/officeDocument/2006/relationships/image" Target="../media/image15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4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5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7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7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2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2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8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2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9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34.png"/><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8.png"/><Relationship Id="rId3" Type="http://schemas.openxmlformats.org/officeDocument/2006/relationships/image" Target="../media/image28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75.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0.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9.png"/><Relationship Id="rId3" Type="http://schemas.openxmlformats.org/officeDocument/2006/relationships/image" Target="../media/image277.png"/><Relationship Id="rId4" Type="http://schemas.openxmlformats.org/officeDocument/2006/relationships/image" Target="../media/image279.png"/><Relationship Id="rId5" Type="http://schemas.openxmlformats.org/officeDocument/2006/relationships/image" Target="../media/image27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1.png"/><Relationship Id="rId3" Type="http://schemas.openxmlformats.org/officeDocument/2006/relationships/image" Target="../media/image28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48.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7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52.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5.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23.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25.png"/><Relationship Id="rId4" Type="http://schemas.openxmlformats.org/officeDocument/2006/relationships/image" Target="../media/image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8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12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26.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90.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0.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34.png"/><Relationship Id="rId4" Type="http://schemas.openxmlformats.org/officeDocument/2006/relationships/image" Target="../media/image2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48.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5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8.png"/><Relationship Id="rId3" Type="http://schemas.openxmlformats.org/officeDocument/2006/relationships/image" Target="../media/image280.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75.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2.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74.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2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48.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52.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74.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5.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2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25.png"/><Relationship Id="rId4" Type="http://schemas.openxmlformats.org/officeDocument/2006/relationships/image" Target="../media/image6.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2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83.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26.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90.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0.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34.png"/><Relationship Id="rId4" Type="http://schemas.openxmlformats.org/officeDocument/2006/relationships/image" Target="../media/image24.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23.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5.png"/><Relationship Id="rId4" Type="http://schemas.openxmlformats.org/officeDocument/2006/relationships/image" Target="../media/image6.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26.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06.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5.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0.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33.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21.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18.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118.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90.png"/><Relationship Id="rId5" Type="http://schemas.openxmlformats.org/officeDocument/2006/relationships/image" Target="../media/image118.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1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0.png"/><Relationship Id="rId3" Type="http://schemas.openxmlformats.org/officeDocument/2006/relationships/image" Target="../media/image15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0.png"/><Relationship Id="rId3" Type="http://schemas.openxmlformats.org/officeDocument/2006/relationships/image" Target="../media/image15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9.png"/><Relationship Id="rId3" Type="http://schemas.openxmlformats.org/officeDocument/2006/relationships/image" Target="../media/image15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9.png"/><Relationship Id="rId3" Type="http://schemas.openxmlformats.org/officeDocument/2006/relationships/image" Target="../media/image153.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9.png"/><Relationship Id="rId3" Type="http://schemas.openxmlformats.org/officeDocument/2006/relationships/image" Target="../media/image153.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9.png"/><Relationship Id="rId3" Type="http://schemas.openxmlformats.org/officeDocument/2006/relationships/image" Target="../media/image153.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0.png"/><Relationship Id="rId3" Type="http://schemas.openxmlformats.org/officeDocument/2006/relationships/image" Target="../media/image131.png"/><Relationship Id="rId4" Type="http://schemas.openxmlformats.org/officeDocument/2006/relationships/image" Target="../media/image135.png"/><Relationship Id="rId5" Type="http://schemas.openxmlformats.org/officeDocument/2006/relationships/image" Target="../media/image134.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8.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9.png"/><Relationship Id="rId3" Type="http://schemas.openxmlformats.org/officeDocument/2006/relationships/image" Target="../media/image146.png"/><Relationship Id="rId4" Type="http://schemas.openxmlformats.org/officeDocument/2006/relationships/image" Target="../media/image136.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15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51.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1.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8.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39.png"/><Relationship Id="rId4" Type="http://schemas.openxmlformats.org/officeDocument/2006/relationships/image" Target="../media/image169.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4.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3.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49.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2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6.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4.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54.png"/><Relationship Id="rId4" Type="http://schemas.openxmlformats.org/officeDocument/2006/relationships/image" Target="../media/image155.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61.png"/><Relationship Id="rId4" Type="http://schemas.openxmlformats.org/officeDocument/2006/relationships/image" Target="../media/image158.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64.png"/><Relationship Id="rId4" Type="http://schemas.openxmlformats.org/officeDocument/2006/relationships/image" Target="../media/image163.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60.png"/><Relationship Id="rId4" Type="http://schemas.openxmlformats.org/officeDocument/2006/relationships/image" Target="../media/image162.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5.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71.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167.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1.png"/><Relationship Id="rId3" Type="http://schemas.openxmlformats.org/officeDocument/2006/relationships/image" Target="../media/image15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83.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4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5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74.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7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23.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26.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6.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12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5.png"/><Relationship Id="rId3" Type="http://schemas.openxmlformats.org/officeDocument/2006/relationships/image" Target="../media/image83.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2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90.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0.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5.png"/><Relationship Id="rId3" Type="http://schemas.openxmlformats.org/officeDocument/2006/relationships/image" Target="../media/image34.png"/><Relationship Id="rId4"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90.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34.png"/><Relationship Id="rId4" Type="http://schemas.openxmlformats.org/officeDocument/2006/relationships/image" Target="../media/image24.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8.png"/><Relationship Id="rId3" Type="http://schemas.openxmlformats.org/officeDocument/2006/relationships/image" Target="../media/image280.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275.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0.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4.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2.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2.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7.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0.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1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0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3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1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90.png"/><Relationship Id="rId5" Type="http://schemas.openxmlformats.org/officeDocument/2006/relationships/image" Target="../media/image11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11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5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5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5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5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5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5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31.png"/><Relationship Id="rId4" Type="http://schemas.openxmlformats.org/officeDocument/2006/relationships/image" Target="../media/image135.png"/><Relationship Id="rId5" Type="http://schemas.openxmlformats.org/officeDocument/2006/relationships/image" Target="../media/image13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46.png"/><Relationship Id="rId4" Type="http://schemas.openxmlformats.org/officeDocument/2006/relationships/image" Target="../media/image13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15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5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39.png"/><Relationship Id="rId4" Type="http://schemas.openxmlformats.org/officeDocument/2006/relationships/image" Target="../media/image16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4.png"/><Relationship Id="rId4" Type="http://schemas.openxmlformats.org/officeDocument/2006/relationships/image" Target="../media/image14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4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Icebreaker Would You Rather Poll 1">
  <p:cSld name="CUSTOM_2_3_1_1_1_1_1_2_1_2_1_1_1_1_1_4_1">
    <p:spTree>
      <p:nvGrpSpPr>
        <p:cNvPr id="1388" name="Shape 1388"/>
        <p:cNvGrpSpPr/>
        <p:nvPr/>
      </p:nvGrpSpPr>
      <p:grpSpPr>
        <a:xfrm>
          <a:off x="0" y="0"/>
          <a:ext cx="0" cy="0"/>
          <a:chOff x="0" y="0"/>
          <a:chExt cx="0" cy="0"/>
        </a:xfrm>
      </p:grpSpPr>
      <p:pic>
        <p:nvPicPr>
          <p:cNvPr id="1389" name="Google Shape;1389;p10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90" name="Google Shape;1390;p10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1" name="Google Shape;1391;p10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92" name="Google Shape;1392;p10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3" name="Google Shape;1393;p10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5" name="Google Shape;1395;p10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6" name="Google Shape;1396;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102"/>
          <p:cNvSpPr txBox="1"/>
          <p:nvPr>
            <p:ph idx="2" type="title"/>
          </p:nvPr>
        </p:nvSpPr>
        <p:spPr>
          <a:xfrm>
            <a:off x="273900" y="17424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8" name="Google Shape;1398;p102"/>
          <p:cNvPicPr preferRelativeResize="0"/>
          <p:nvPr/>
        </p:nvPicPr>
        <p:blipFill>
          <a:blip r:embed="rId4">
            <a:alphaModFix/>
          </a:blip>
          <a:stretch>
            <a:fillRect/>
          </a:stretch>
        </p:blipFill>
        <p:spPr>
          <a:xfrm>
            <a:off x="390150" y="839275"/>
            <a:ext cx="2680362" cy="2098075"/>
          </a:xfrm>
          <a:prstGeom prst="rect">
            <a:avLst/>
          </a:prstGeom>
          <a:noFill/>
          <a:ln>
            <a:noFill/>
          </a:ln>
        </p:spPr>
      </p:pic>
      <p:sp>
        <p:nvSpPr>
          <p:cNvPr id="1399" name="Google Shape;1399;p102"/>
          <p:cNvSpPr txBox="1"/>
          <p:nvPr/>
        </p:nvSpPr>
        <p:spPr>
          <a:xfrm>
            <a:off x="273900" y="12183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Would You Rather Poll</a:t>
            </a:r>
            <a:endParaRPr b="1" sz="2400">
              <a:solidFill>
                <a:schemeClr val="dk1"/>
              </a:solidFill>
              <a:latin typeface="Roboto"/>
              <a:ea typeface="Roboto"/>
              <a:cs typeface="Roboto"/>
              <a:sym typeface="Roboto"/>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Icebreaker: Would You Rather Poll 2">
  <p:cSld name="CUSTOM_2_3_1_1_1_1_1_2_1_2_1_1_1_1_1_4_1_1">
    <p:spTree>
      <p:nvGrpSpPr>
        <p:cNvPr id="1400" name="Shape 1400"/>
        <p:cNvGrpSpPr/>
        <p:nvPr/>
      </p:nvGrpSpPr>
      <p:grpSpPr>
        <a:xfrm>
          <a:off x="0" y="0"/>
          <a:ext cx="0" cy="0"/>
          <a:chOff x="0" y="0"/>
          <a:chExt cx="0" cy="0"/>
        </a:xfrm>
      </p:grpSpPr>
      <p:sp>
        <p:nvSpPr>
          <p:cNvPr id="1401" name="Google Shape;1401;p10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03" name="Google Shape;1403;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10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405" name="Google Shape;1405;p10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06" name="Google Shape;1406;p103"/>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407" name="Google Shape;1407;p103"/>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408" name="Google Shape;1408;p103"/>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409" name="Google Shape;1409;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10" name="Google Shape;1410;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Icebreaker: Would You Rather Poll 3">
  <p:cSld name="CUSTOM_2_3_1_1_1_1_1_2_1_2_1_1_1_1_1_4_1_1_1">
    <p:spTree>
      <p:nvGrpSpPr>
        <p:cNvPr id="1411" name="Shape 1411"/>
        <p:cNvGrpSpPr/>
        <p:nvPr/>
      </p:nvGrpSpPr>
      <p:grpSpPr>
        <a:xfrm>
          <a:off x="0" y="0"/>
          <a:ext cx="0" cy="0"/>
          <a:chOff x="0" y="0"/>
          <a:chExt cx="0" cy="0"/>
        </a:xfrm>
      </p:grpSpPr>
      <p:sp>
        <p:nvSpPr>
          <p:cNvPr id="1412" name="Google Shape;1412;p10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4" name="Google Shape;1414;p1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10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416" name="Google Shape;1416;p10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17" name="Google Shape;1417;p10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18" name="Google Shape;1418;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419" name="Google Shape;1419;p104"/>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420" name="Google Shape;1420;p104"/>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421" name="Google Shape;1421;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Icebreaker: Would You Rather Poll 4">
  <p:cSld name="CUSTOM_2_3_1_1_1_1_1_2_1_2_1_1_1_1_1_4_1_1_1_1">
    <p:spTree>
      <p:nvGrpSpPr>
        <p:cNvPr id="1422" name="Shape 1422"/>
        <p:cNvGrpSpPr/>
        <p:nvPr/>
      </p:nvGrpSpPr>
      <p:grpSpPr>
        <a:xfrm>
          <a:off x="0" y="0"/>
          <a:ext cx="0" cy="0"/>
          <a:chOff x="0" y="0"/>
          <a:chExt cx="0" cy="0"/>
        </a:xfrm>
      </p:grpSpPr>
      <p:sp>
        <p:nvSpPr>
          <p:cNvPr id="1423" name="Google Shape;1423;p10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25" name="Google Shape;1425;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10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427" name="Google Shape;1427;p10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28" name="Google Shape;1428;p10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29" name="Google Shape;1429;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30" name="Google Shape;1430;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31" name="Google Shape;1431;p105"/>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432" name="Google Shape;1432;p105"/>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Icebreaker: Would You Rather Poll 5">
  <p:cSld name="CUSTOM_2_3_1_1_1_1_1_2_1_2_1_1_1_1_1_4_1_1_1_1_1">
    <p:spTree>
      <p:nvGrpSpPr>
        <p:cNvPr id="1433" name="Shape 1433"/>
        <p:cNvGrpSpPr/>
        <p:nvPr/>
      </p:nvGrpSpPr>
      <p:grpSpPr>
        <a:xfrm>
          <a:off x="0" y="0"/>
          <a:ext cx="0" cy="0"/>
          <a:chOff x="0" y="0"/>
          <a:chExt cx="0" cy="0"/>
        </a:xfrm>
      </p:grpSpPr>
      <p:sp>
        <p:nvSpPr>
          <p:cNvPr id="1434" name="Google Shape;1434;p10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36" name="Google Shape;1436;p1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7" name="Google Shape;1437;p10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438" name="Google Shape;1438;p10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439" name="Google Shape;1439;p10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440" name="Google Shape;1440;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41" name="Google Shape;1441;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42" name="Google Shape;1442;p106"/>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443" name="Google Shape;1443;p106"/>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 Icebreaker: Ice Cream Flavor">
  <p:cSld name="CUSTOM_2_3_1_1_1_1_1_2_1_2_1_1_1_1_1_4_1_1_1_1_1_1">
    <p:spTree>
      <p:nvGrpSpPr>
        <p:cNvPr id="1444" name="Shape 1444"/>
        <p:cNvGrpSpPr/>
        <p:nvPr/>
      </p:nvGrpSpPr>
      <p:grpSpPr>
        <a:xfrm>
          <a:off x="0" y="0"/>
          <a:ext cx="0" cy="0"/>
          <a:chOff x="0" y="0"/>
          <a:chExt cx="0" cy="0"/>
        </a:xfrm>
      </p:grpSpPr>
      <p:pic>
        <p:nvPicPr>
          <p:cNvPr id="1445" name="Google Shape;1445;p107"/>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446" name="Google Shape;1446;p10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8" name="Google Shape;1448;p1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49" name="Google Shape;1449;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0" name="Google Shape;1450;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1" name="Google Shape;1451;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Icebreaker: Where in the World 1">
  <p:cSld name="CUSTOM_2_3_1_1_1_1_1_2_1_2_1_1_1_1_1_4">
    <p:spTree>
      <p:nvGrpSpPr>
        <p:cNvPr id="1452" name="Shape 1452"/>
        <p:cNvGrpSpPr/>
        <p:nvPr/>
      </p:nvGrpSpPr>
      <p:grpSpPr>
        <a:xfrm>
          <a:off x="0" y="0"/>
          <a:ext cx="0" cy="0"/>
          <a:chOff x="0" y="0"/>
          <a:chExt cx="0" cy="0"/>
        </a:xfrm>
      </p:grpSpPr>
      <p:pic>
        <p:nvPicPr>
          <p:cNvPr id="1453" name="Google Shape;1453;p10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54" name="Google Shape;1454;p10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5" name="Google Shape;1455;p10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56" name="Google Shape;1456;p10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7" name="Google Shape;1457;p10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9" name="Google Shape;1459;p10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60" name="Google Shape;1460;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1" name="Google Shape;1461;p108"/>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462" name="Google Shape;1462;p108"/>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63" name="Google Shape;1463;p108"/>
          <p:cNvPicPr preferRelativeResize="0"/>
          <p:nvPr/>
        </p:nvPicPr>
        <p:blipFill>
          <a:blip r:embed="rId4">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Icebreaker: Where in the World 2">
  <p:cSld name="CUSTOM_2_3_1_1_1_1_1_2_1_2_1_1_1_1_1_4_2">
    <p:spTree>
      <p:nvGrpSpPr>
        <p:cNvPr id="1464" name="Shape 1464"/>
        <p:cNvGrpSpPr/>
        <p:nvPr/>
      </p:nvGrpSpPr>
      <p:grpSpPr>
        <a:xfrm>
          <a:off x="0" y="0"/>
          <a:ext cx="0" cy="0"/>
          <a:chOff x="0" y="0"/>
          <a:chExt cx="0" cy="0"/>
        </a:xfrm>
      </p:grpSpPr>
      <p:pic>
        <p:nvPicPr>
          <p:cNvPr id="1465" name="Google Shape;1465;p109"/>
          <p:cNvPicPr preferRelativeResize="0"/>
          <p:nvPr/>
        </p:nvPicPr>
        <p:blipFill>
          <a:blip r:embed="rId2">
            <a:alphaModFix/>
          </a:blip>
          <a:stretch>
            <a:fillRect/>
          </a:stretch>
        </p:blipFill>
        <p:spPr>
          <a:xfrm>
            <a:off x="8062160" y="3975150"/>
            <a:ext cx="548640" cy="725893"/>
          </a:xfrm>
          <a:prstGeom prst="rect">
            <a:avLst/>
          </a:prstGeom>
          <a:noFill/>
          <a:ln>
            <a:noFill/>
          </a:ln>
        </p:spPr>
      </p:pic>
      <p:sp>
        <p:nvSpPr>
          <p:cNvPr id="1466" name="Google Shape;146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67" name="Google Shape;1467;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68" name="Google Shape;1468;p109"/>
          <p:cNvPicPr preferRelativeResize="0"/>
          <p:nvPr/>
        </p:nvPicPr>
        <p:blipFill>
          <a:blip r:embed="rId3">
            <a:alphaModFix/>
          </a:blip>
          <a:stretch>
            <a:fillRect/>
          </a:stretch>
        </p:blipFill>
        <p:spPr>
          <a:xfrm>
            <a:off x="152400" y="152400"/>
            <a:ext cx="8839200" cy="4594543"/>
          </a:xfrm>
          <a:prstGeom prst="rect">
            <a:avLst/>
          </a:prstGeom>
          <a:noFill/>
          <a:ln>
            <a:noFill/>
          </a:ln>
        </p:spPr>
      </p:pic>
      <p:cxnSp>
        <p:nvCxnSpPr>
          <p:cNvPr id="1469" name="Google Shape;1469;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 Question for Students to Answer">
  <p:cSld name="CUSTOM_17_2_1_2_3">
    <p:spTree>
      <p:nvGrpSpPr>
        <p:cNvPr id="1470" name="Shape 1470"/>
        <p:cNvGrpSpPr/>
        <p:nvPr/>
      </p:nvGrpSpPr>
      <p:grpSpPr>
        <a:xfrm>
          <a:off x="0" y="0"/>
          <a:ext cx="0" cy="0"/>
          <a:chOff x="0" y="0"/>
          <a:chExt cx="0" cy="0"/>
        </a:xfrm>
      </p:grpSpPr>
      <p:pic>
        <p:nvPicPr>
          <p:cNvPr id="1471" name="Google Shape;1471;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72" name="Google Shape;1472;p110"/>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3" name="Google Shape;1473;p110"/>
          <p:cNvPicPr preferRelativeResize="0"/>
          <p:nvPr/>
        </p:nvPicPr>
        <p:blipFill>
          <a:blip r:embed="rId3">
            <a:alphaModFix/>
          </a:blip>
          <a:stretch>
            <a:fillRect/>
          </a:stretch>
        </p:blipFill>
        <p:spPr>
          <a:xfrm>
            <a:off x="3401675" y="274875"/>
            <a:ext cx="2340650" cy="2340650"/>
          </a:xfrm>
          <a:prstGeom prst="rect">
            <a:avLst/>
          </a:prstGeom>
          <a:noFill/>
          <a:ln>
            <a:noFill/>
          </a:ln>
        </p:spPr>
      </p:pic>
      <p:sp>
        <p:nvSpPr>
          <p:cNvPr id="1474" name="Google Shape;1474;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5" name="Google Shape;1475;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110"/>
          <p:cNvSpPr txBox="1"/>
          <p:nvPr>
            <p:ph type="title"/>
          </p:nvPr>
        </p:nvSpPr>
        <p:spPr>
          <a:xfrm>
            <a:off x="283500" y="2317075"/>
            <a:ext cx="8595300" cy="255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1477" name="Shape 1477"/>
        <p:cNvGrpSpPr/>
        <p:nvPr/>
      </p:nvGrpSpPr>
      <p:grpSpPr>
        <a:xfrm>
          <a:off x="0" y="0"/>
          <a:ext cx="0" cy="0"/>
          <a:chOff x="0" y="0"/>
          <a:chExt cx="0" cy="0"/>
        </a:xfrm>
      </p:grpSpPr>
      <p:pic>
        <p:nvPicPr>
          <p:cNvPr id="1478" name="Google Shape;1478;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79" name="Google Shape;147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0" name="Google Shape;1480;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11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1482" name="Google Shape;1482;p111"/>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 Quote">
  <p:cSld name="CUSTOM_17_2_1_2_3_1_1">
    <p:spTree>
      <p:nvGrpSpPr>
        <p:cNvPr id="1483" name="Shape 1483"/>
        <p:cNvGrpSpPr/>
        <p:nvPr/>
      </p:nvGrpSpPr>
      <p:grpSpPr>
        <a:xfrm>
          <a:off x="0" y="0"/>
          <a:ext cx="0" cy="0"/>
          <a:chOff x="0" y="0"/>
          <a:chExt cx="0" cy="0"/>
        </a:xfrm>
      </p:grpSpPr>
      <p:sp>
        <p:nvSpPr>
          <p:cNvPr id="1484" name="Google Shape;1484;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5" name="Google Shape;1485;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86" name="Google Shape;1486;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7" name="Google Shape;1487;p11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2"/>
          <p:cNvSpPr txBox="1"/>
          <p:nvPr>
            <p:ph type="title"/>
          </p:nvPr>
        </p:nvSpPr>
        <p:spPr>
          <a:xfrm>
            <a:off x="-12300" y="274875"/>
            <a:ext cx="6797700" cy="45939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90" name="Google Shape;1490;p112"/>
          <p:cNvSpPr txBox="1"/>
          <p:nvPr>
            <p:ph idx="2" type="title"/>
          </p:nvPr>
        </p:nvSpPr>
        <p:spPr>
          <a:xfrm>
            <a:off x="6678025" y="2295200"/>
            <a:ext cx="2466000" cy="1067700"/>
          </a:xfrm>
          <a:prstGeom prst="rect">
            <a:avLst/>
          </a:prstGeom>
          <a:noFill/>
          <a:ln>
            <a:noFill/>
          </a:ln>
        </p:spPr>
        <p:txBody>
          <a:bodyPr anchorCtr="0" anchor="b" bIns="91425" lIns="0" spcFirstLastPara="1" rIns="731500" wrap="square" tIns="457200">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Definition 1">
  <p:cSld name="CUSTOM_17_2_1_2_3_1_1_1">
    <p:spTree>
      <p:nvGrpSpPr>
        <p:cNvPr id="1491" name="Shape 1491"/>
        <p:cNvGrpSpPr/>
        <p:nvPr/>
      </p:nvGrpSpPr>
      <p:grpSpPr>
        <a:xfrm>
          <a:off x="0" y="0"/>
          <a:ext cx="0" cy="0"/>
          <a:chOff x="0" y="0"/>
          <a:chExt cx="0" cy="0"/>
        </a:xfrm>
      </p:grpSpPr>
      <p:sp>
        <p:nvSpPr>
          <p:cNvPr id="1492" name="Google Shape;149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3" name="Google Shape;1493;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94" name="Google Shape;1494;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95" name="Google Shape;1495;p113"/>
          <p:cNvSpPr txBox="1"/>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1496" name="Google Shape;1496;p11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3"/>
          <p:cNvSpPr txBox="1"/>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p>
            <a:pPr indent="0" lvl="0" marL="0" rtl="0" algn="l">
              <a:spcBef>
                <a:spcPts val="0"/>
              </a:spcBef>
              <a:spcAft>
                <a:spcPts val="0"/>
              </a:spcAft>
              <a:buNone/>
            </a:pPr>
            <a:r>
              <a:t/>
            </a:r>
            <a:endParaRPr sz="2400">
              <a:latin typeface="Oswald"/>
              <a:ea typeface="Oswald"/>
              <a:cs typeface="Oswald"/>
              <a:sym typeface="Oswald"/>
            </a:endParaRPr>
          </a:p>
        </p:txBody>
      </p:sp>
      <p:sp>
        <p:nvSpPr>
          <p:cNvPr id="1498" name="Google Shape;1498;p113"/>
          <p:cNvSpPr/>
          <p:nvPr/>
        </p:nvSpPr>
        <p:spPr>
          <a:xfrm flipH="1" rot="10800000">
            <a:off x="688800" y="692100"/>
            <a:ext cx="7766400" cy="3759300"/>
          </a:xfrm>
          <a:prstGeom prst="bracePair">
            <a:avLst/>
          </a:prstGeom>
          <a:noFill/>
          <a:ln cap="flat" cmpd="sng" w="76200">
            <a:solidFill>
              <a:srgbClr val="6CCC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501" name="Shape 1501"/>
        <p:cNvGrpSpPr/>
        <p:nvPr/>
      </p:nvGrpSpPr>
      <p:grpSpPr>
        <a:xfrm>
          <a:off x="0" y="0"/>
          <a:ext cx="0" cy="0"/>
          <a:chOff x="0" y="0"/>
          <a:chExt cx="0" cy="0"/>
        </a:xfrm>
      </p:grpSpPr>
      <p:pic>
        <p:nvPicPr>
          <p:cNvPr id="1502" name="Google Shape;1502;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03" name="Google Shape;1503;p1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505" name="Google Shape;1505;p1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506" name="Google Shape;1506;p1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07" name="Google Shape;1507;p1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1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1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10" name="Google Shape;1510;p11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511" name="Shape 1511"/>
        <p:cNvGrpSpPr/>
        <p:nvPr/>
      </p:nvGrpSpPr>
      <p:grpSpPr>
        <a:xfrm>
          <a:off x="0" y="0"/>
          <a:ext cx="0" cy="0"/>
          <a:chOff x="0" y="0"/>
          <a:chExt cx="0" cy="0"/>
        </a:xfrm>
      </p:grpSpPr>
      <p:pic>
        <p:nvPicPr>
          <p:cNvPr id="1512" name="Google Shape;1512;p1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13" name="Google Shape;1513;p1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515" name="Google Shape;1515;p1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16" name="Google Shape;1516;p1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7" name="Google Shape;1517;p1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1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19" name="Google Shape;1519;p1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520" name="Google Shape;1520;p1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521" name="Shape 1521"/>
        <p:cNvGrpSpPr/>
        <p:nvPr/>
      </p:nvGrpSpPr>
      <p:grpSpPr>
        <a:xfrm>
          <a:off x="0" y="0"/>
          <a:ext cx="0" cy="0"/>
          <a:chOff x="0" y="0"/>
          <a:chExt cx="0" cy="0"/>
        </a:xfrm>
      </p:grpSpPr>
      <p:pic>
        <p:nvPicPr>
          <p:cNvPr id="1522" name="Google Shape;1522;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23" name="Google Shape;1523;p1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525" name="Google Shape;1525;p1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26" name="Google Shape;1526;p1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1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1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29" name="Google Shape;1529;p1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530" name="Google Shape;1530;p1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531" name="Shape 1531"/>
        <p:cNvGrpSpPr/>
        <p:nvPr/>
      </p:nvGrpSpPr>
      <p:grpSpPr>
        <a:xfrm>
          <a:off x="0" y="0"/>
          <a:ext cx="0" cy="0"/>
          <a:chOff x="0" y="0"/>
          <a:chExt cx="0" cy="0"/>
        </a:xfrm>
      </p:grpSpPr>
      <p:pic>
        <p:nvPicPr>
          <p:cNvPr id="1532" name="Google Shape;1532;p1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33" name="Google Shape;1533;p1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4" name="Google Shape;1534;p1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535" name="Google Shape;1535;p1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536" name="Google Shape;1536;p1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537" name="Google Shape;1537;p1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1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1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40" name="Google Shape;1540;p11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600">
                <a:solidFill>
                  <a:srgbClr val="24292E"/>
                </a:solidFill>
                <a:latin typeface="Roboto"/>
                <a:ea typeface="Roboto"/>
                <a:cs typeface="Roboto"/>
                <a:sym typeface="Roboto"/>
              </a:rPr>
              <a:t>© 2021 Trilogy Education Services, a 2U, Inc. brand. All Rights Reserved.</a:t>
            </a:r>
            <a:endParaRPr sz="600">
              <a:solidFill>
                <a:srgbClr val="24292E"/>
              </a:solidFill>
              <a:latin typeface="Roboto"/>
              <a:ea typeface="Roboto"/>
              <a:cs typeface="Roboto"/>
              <a:sym typeface="Roboto"/>
            </a:endParaRPr>
          </a:p>
          <a:p>
            <a:pPr indent="0" lvl="0" marL="0" rtl="0" algn="l">
              <a:spcBef>
                <a:spcPts val="0"/>
              </a:spcBef>
              <a:spcAft>
                <a:spcPts val="0"/>
              </a:spcAft>
              <a:buNone/>
            </a:pPr>
            <a:r>
              <a:t/>
            </a:r>
            <a:endParaRPr sz="600">
              <a:solidFill>
                <a:schemeClr val="dk1"/>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541" name="Shape 1541"/>
        <p:cNvGrpSpPr/>
        <p:nvPr/>
      </p:nvGrpSpPr>
      <p:grpSpPr>
        <a:xfrm>
          <a:off x="0" y="0"/>
          <a:ext cx="0" cy="0"/>
          <a:chOff x="0" y="0"/>
          <a:chExt cx="0" cy="0"/>
        </a:xfrm>
      </p:grpSpPr>
      <p:pic>
        <p:nvPicPr>
          <p:cNvPr id="1542" name="Google Shape;1542;p1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43" name="Google Shape;1543;p1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4" name="Google Shape;1544;p1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45" name="Google Shape;1545;p1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546" name="Google Shape;1546;p11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11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11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49" name="Google Shape;1549;p11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550" name="Google Shape;1550;p119"/>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551" name="Shape 1551"/>
        <p:cNvGrpSpPr/>
        <p:nvPr/>
      </p:nvGrpSpPr>
      <p:grpSpPr>
        <a:xfrm>
          <a:off x="0" y="0"/>
          <a:ext cx="0" cy="0"/>
          <a:chOff x="0" y="0"/>
          <a:chExt cx="0" cy="0"/>
        </a:xfrm>
      </p:grpSpPr>
      <p:pic>
        <p:nvPicPr>
          <p:cNvPr id="1552" name="Google Shape;1552;p1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53" name="Google Shape;1553;p1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4" name="Google Shape;1554;p12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55" name="Google Shape;1555;p12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556" name="Google Shape;1556;p12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12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8" name="Google Shape;1558;p12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59" name="Google Shape;1559;p12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560" name="Google Shape;1560;p120"/>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561" name="Shape 1561"/>
        <p:cNvGrpSpPr/>
        <p:nvPr/>
      </p:nvGrpSpPr>
      <p:grpSpPr>
        <a:xfrm>
          <a:off x="0" y="0"/>
          <a:ext cx="0" cy="0"/>
          <a:chOff x="0" y="0"/>
          <a:chExt cx="0" cy="0"/>
        </a:xfrm>
      </p:grpSpPr>
      <p:pic>
        <p:nvPicPr>
          <p:cNvPr id="1562" name="Google Shape;1562;p1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3" name="Google Shape;1563;p12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64" name="Google Shape;1564;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65" name="Google Shape;1565;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566" name="Shape 1566"/>
        <p:cNvGrpSpPr/>
        <p:nvPr/>
      </p:nvGrpSpPr>
      <p:grpSpPr>
        <a:xfrm>
          <a:off x="0" y="0"/>
          <a:ext cx="0" cy="0"/>
          <a:chOff x="0" y="0"/>
          <a:chExt cx="0" cy="0"/>
        </a:xfrm>
      </p:grpSpPr>
      <p:pic>
        <p:nvPicPr>
          <p:cNvPr id="1567" name="Google Shape;1567;p1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68" name="Google Shape;1568;p12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69" name="Google Shape;1569;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70" name="Google Shape;1570;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rm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rm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rm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571" name="Shape 1571"/>
        <p:cNvGrpSpPr/>
        <p:nvPr/>
      </p:nvGrpSpPr>
      <p:grpSpPr>
        <a:xfrm>
          <a:off x="0" y="0"/>
          <a:ext cx="0" cy="0"/>
          <a:chOff x="0" y="0"/>
          <a:chExt cx="0" cy="0"/>
        </a:xfrm>
      </p:grpSpPr>
      <p:sp>
        <p:nvSpPr>
          <p:cNvPr id="1572" name="Google Shape;1572;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3" name="Google Shape;1573;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4" name="Google Shape;1574;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5" name="Google Shape;157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76" name="Google Shape;1576;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7" name="Google Shape;1577;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8" name="Google Shape;1578;p12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579" name="Shape 1579"/>
        <p:cNvGrpSpPr/>
        <p:nvPr/>
      </p:nvGrpSpPr>
      <p:grpSpPr>
        <a:xfrm>
          <a:off x="0" y="0"/>
          <a:ext cx="0" cy="0"/>
          <a:chOff x="0" y="0"/>
          <a:chExt cx="0" cy="0"/>
        </a:xfrm>
      </p:grpSpPr>
      <p:pic>
        <p:nvPicPr>
          <p:cNvPr id="1580" name="Google Shape;1580;p12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581" name="Google Shape;1581;p12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2" name="Google Shape;1582;p12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583" name="Google Shape;1583;p12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12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6" name="Google Shape;1586;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587" name="Google Shape;1587;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8" name="Google Shape;1588;p12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589" name="Shape 1589"/>
        <p:cNvGrpSpPr/>
        <p:nvPr/>
      </p:nvGrpSpPr>
      <p:grpSpPr>
        <a:xfrm>
          <a:off x="0" y="0"/>
          <a:ext cx="0" cy="0"/>
          <a:chOff x="0" y="0"/>
          <a:chExt cx="0" cy="0"/>
        </a:xfrm>
      </p:grpSpPr>
      <p:pic>
        <p:nvPicPr>
          <p:cNvPr id="1590" name="Google Shape;1590;p1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1" name="Google Shape;1591;p12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2" name="Google Shape;1592;p12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593" name="Google Shape;1593;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4" name="Google Shape;1594;p1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595" name="Shape 1595"/>
        <p:cNvGrpSpPr/>
        <p:nvPr/>
      </p:nvGrpSpPr>
      <p:grpSpPr>
        <a:xfrm>
          <a:off x="0" y="0"/>
          <a:ext cx="0" cy="0"/>
          <a:chOff x="0" y="0"/>
          <a:chExt cx="0" cy="0"/>
        </a:xfrm>
      </p:grpSpPr>
      <p:pic>
        <p:nvPicPr>
          <p:cNvPr id="1596" name="Google Shape;1596;p1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97" name="Google Shape;1597;p1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00" name="Google Shape;1600;p12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601" name="Google Shape;1601;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2" name="Google Shape;1602;p12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603" name="Google Shape;1603;p12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604" name="Shape 1604"/>
        <p:cNvGrpSpPr/>
        <p:nvPr/>
      </p:nvGrpSpPr>
      <p:grpSpPr>
        <a:xfrm>
          <a:off x="0" y="0"/>
          <a:ext cx="0" cy="0"/>
          <a:chOff x="0" y="0"/>
          <a:chExt cx="0" cy="0"/>
        </a:xfrm>
      </p:grpSpPr>
      <p:pic>
        <p:nvPicPr>
          <p:cNvPr id="1605" name="Google Shape;1605;p1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06" name="Google Shape;1606;p1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7" name="Google Shape;1607;p1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08" name="Google Shape;1608;p12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9" name="Google Shape;1609;p1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12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611" name="Google Shape;161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12" name="Google Shape;1612;p1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13" name="Google Shape;1613;p1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12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615" name="Shape 1615"/>
        <p:cNvGrpSpPr/>
        <p:nvPr/>
      </p:nvGrpSpPr>
      <p:grpSpPr>
        <a:xfrm>
          <a:off x="0" y="0"/>
          <a:ext cx="0" cy="0"/>
          <a:chOff x="0" y="0"/>
          <a:chExt cx="0" cy="0"/>
        </a:xfrm>
      </p:grpSpPr>
      <p:pic>
        <p:nvPicPr>
          <p:cNvPr id="1616" name="Google Shape;1616;p12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617" name="Google Shape;1617;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8" name="Google Shape;1618;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9" name="Google Shape;1619;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12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622" name="Google Shape;1622;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3" name="Google Shape;1623;p12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1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625" name="Shape 1625"/>
        <p:cNvGrpSpPr/>
        <p:nvPr/>
      </p:nvGrpSpPr>
      <p:grpSpPr>
        <a:xfrm>
          <a:off x="0" y="0"/>
          <a:ext cx="0" cy="0"/>
          <a:chOff x="0" y="0"/>
          <a:chExt cx="0" cy="0"/>
        </a:xfrm>
      </p:grpSpPr>
      <p:pic>
        <p:nvPicPr>
          <p:cNvPr id="1626" name="Google Shape;1626;p1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7" name="Google Shape;1627;p1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8" name="Google Shape;1628;p12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29" name="Google Shape;1629;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30" name="Google Shape;1630;p12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1" name="Google Shape;1631;p12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2" name="Google Shape;1632;p1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33" name="Google Shape;1633;p1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4" name="Google Shape;1634;p12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635" name="Shape 1635"/>
        <p:cNvGrpSpPr/>
        <p:nvPr/>
      </p:nvGrpSpPr>
      <p:grpSpPr>
        <a:xfrm>
          <a:off x="0" y="0"/>
          <a:ext cx="0" cy="0"/>
          <a:chOff x="0" y="0"/>
          <a:chExt cx="0" cy="0"/>
        </a:xfrm>
      </p:grpSpPr>
      <p:sp>
        <p:nvSpPr>
          <p:cNvPr id="1636" name="Google Shape;1636;p13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8" name="Google Shape;1638;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9" name="Google Shape;1639;p1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0" name="Google Shape;1640;p13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1" name="Google Shape;1641;p13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2" name="Google Shape;1642;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3" name="Google Shape;1643;p1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4" name="Google Shape;1644;p13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45" name="Shape 1645"/>
        <p:cNvGrpSpPr/>
        <p:nvPr/>
      </p:nvGrpSpPr>
      <p:grpSpPr>
        <a:xfrm>
          <a:off x="0" y="0"/>
          <a:ext cx="0" cy="0"/>
          <a:chOff x="0" y="0"/>
          <a:chExt cx="0" cy="0"/>
        </a:xfrm>
      </p:grpSpPr>
      <p:pic>
        <p:nvPicPr>
          <p:cNvPr id="1646" name="Google Shape;1646;p13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47" name="Google Shape;1647;p13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8" name="Google Shape;1648;p13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649" name="Google Shape;1649;p13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0" name="Google Shape;1650;p13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651" name="Google Shape;1651;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2" name="Google Shape;1652;p13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3" name="Google Shape;1653;p13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54" name="Google Shape;1654;p1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13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56" name="Shape 1656"/>
        <p:cNvGrpSpPr/>
        <p:nvPr/>
      </p:nvGrpSpPr>
      <p:grpSpPr>
        <a:xfrm>
          <a:off x="0" y="0"/>
          <a:ext cx="0" cy="0"/>
          <a:chOff x="0" y="0"/>
          <a:chExt cx="0" cy="0"/>
        </a:xfrm>
      </p:grpSpPr>
      <p:sp>
        <p:nvSpPr>
          <p:cNvPr id="1657" name="Google Shape;1657;p13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58" name="Google Shape;165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9" name="Google Shape;165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0" name="Google Shape;1660;p13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61" name="Google Shape;1661;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1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3" name="Google Shape;1663;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64" name="Google Shape;1664;p13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5" name="Google Shape;1665;p13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1">
  <p:cSld name="CUSTOM_2_3_1_1_1_1_1_2_1_2_1_1_1_1_2_2_1_2_1">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2" name="Google Shape;62;p14"/>
          <p:cNvPicPr preferRelativeResize="0"/>
          <p:nvPr/>
        </p:nvPicPr>
        <p:blipFill rotWithShape="1">
          <a:blip r:embed="rId3">
            <a:alphaModFix/>
          </a:blip>
          <a:srcRect b="2498" l="0" r="0" t="2489"/>
          <a:stretch/>
        </p:blipFill>
        <p:spPr>
          <a:xfrm>
            <a:off x="274320" y="274881"/>
            <a:ext cx="8595360" cy="4593742"/>
          </a:xfrm>
          <a:prstGeom prst="rect">
            <a:avLst/>
          </a:prstGeom>
          <a:noFill/>
          <a:ln>
            <a:noFill/>
          </a:ln>
        </p:spPr>
      </p:pic>
      <p:sp>
        <p:nvSpPr>
          <p:cNvPr id="63" name="Google Shape;63;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2021 Trilogy Education Services, a 2U, Inc. brand.  All Rights Reserved.</a:t>
            </a:r>
            <a:endParaRPr sz="600">
              <a:solidFill>
                <a:schemeClr val="dk1"/>
              </a:solidFill>
              <a:latin typeface="Roboto"/>
              <a:ea typeface="Roboto"/>
              <a:cs typeface="Roboto"/>
              <a:sym typeface="Roboto"/>
            </a:endParaRPr>
          </a:p>
        </p:txBody>
      </p:sp>
      <p:sp>
        <p:nvSpPr>
          <p:cNvPr id="64" name="Google Shape;64;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Netflix Data Boot Camp</a:t>
            </a:r>
            <a:endParaRPr sz="1800">
              <a:solidFill>
                <a:srgbClr val="FFFFFF"/>
              </a:solidFill>
              <a:latin typeface="Oswald"/>
              <a:ea typeface="Oswald"/>
              <a:cs typeface="Oswald"/>
              <a:sym typeface="Oswald"/>
            </a:endParaRPr>
          </a:p>
        </p:txBody>
      </p:sp>
      <p:cxnSp>
        <p:nvCxnSpPr>
          <p:cNvPr id="66" name="Google Shape;66;p14"/>
          <p:cNvCxnSpPr/>
          <p:nvPr/>
        </p:nvCxnSpPr>
        <p:spPr>
          <a:xfrm>
            <a:off x="702525" y="4157225"/>
            <a:ext cx="6873900" cy="0"/>
          </a:xfrm>
          <a:prstGeom prst="straightConnector1">
            <a:avLst/>
          </a:prstGeom>
          <a:noFill/>
          <a:ln cap="flat" cmpd="sng" w="9525">
            <a:solidFill>
              <a:srgbClr val="FFFFFF"/>
            </a:solidFill>
            <a:prstDash val="solid"/>
            <a:round/>
            <a:headEnd len="med" w="med" type="none"/>
            <a:tailEnd len="med" w="med" type="none"/>
          </a:ln>
        </p:spPr>
      </p:cxnSp>
      <p:pic>
        <p:nvPicPr>
          <p:cNvPr id="67" name="Google Shape;67;p14"/>
          <p:cNvPicPr preferRelativeResize="0"/>
          <p:nvPr/>
        </p:nvPicPr>
        <p:blipFill>
          <a:blip r:embed="rId4">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4"/>
          <p:cNvSpPr txBox="1"/>
          <p:nvPr>
            <p:ph type="title"/>
          </p:nvPr>
        </p:nvSpPr>
        <p:spPr>
          <a:xfrm>
            <a:off x="0" y="1216875"/>
            <a:ext cx="8869800" cy="1581900"/>
          </a:xfrm>
          <a:prstGeom prst="rect">
            <a:avLst/>
          </a:prstGeom>
        </p:spPr>
        <p:txBody>
          <a:bodyPr anchorCtr="0" anchor="ctr" bIns="0" lIns="640075" spcFirstLastPara="1" rIns="91425" wrap="square" tIns="0">
            <a:normAutofit/>
          </a:bodyPr>
          <a:lstStyle>
            <a:lvl1pPr lvl="0" rtl="0" algn="ctr">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9" name="Google Shape;69;p14"/>
          <p:cNvSpPr txBox="1"/>
          <p:nvPr>
            <p:ph idx="2" type="title"/>
          </p:nvPr>
        </p:nvSpPr>
        <p:spPr>
          <a:xfrm>
            <a:off x="3254000" y="4157175"/>
            <a:ext cx="43737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70" name="Google Shape;70;p14"/>
          <p:cNvPicPr preferRelativeResize="0"/>
          <p:nvPr/>
        </p:nvPicPr>
        <p:blipFill rotWithShape="1">
          <a:blip r:embed="rId5">
            <a:alphaModFix/>
          </a:blip>
          <a:srcRect b="0" l="0" r="0" t="0"/>
          <a:stretch/>
        </p:blipFill>
        <p:spPr>
          <a:xfrm>
            <a:off x="678010" y="1193200"/>
            <a:ext cx="2286000" cy="1691640"/>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666" name="Shape 1666"/>
        <p:cNvGrpSpPr/>
        <p:nvPr/>
      </p:nvGrpSpPr>
      <p:grpSpPr>
        <a:xfrm>
          <a:off x="0" y="0"/>
          <a:ext cx="0" cy="0"/>
          <a:chOff x="0" y="0"/>
          <a:chExt cx="0" cy="0"/>
        </a:xfrm>
      </p:grpSpPr>
      <p:sp>
        <p:nvSpPr>
          <p:cNvPr id="1667" name="Google Shape;1667;p1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9" name="Google Shape;1669;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0" name="Google Shape;1670;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1" name="Google Shape;1671;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2" name="Google Shape;1672;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3" name="Google Shape;1673;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74" name="Google Shape;1674;p133"/>
          <p:cNvGrpSpPr/>
          <p:nvPr/>
        </p:nvGrpSpPr>
        <p:grpSpPr>
          <a:xfrm>
            <a:off x="457200" y="1378813"/>
            <a:ext cx="776889" cy="621300"/>
            <a:chOff x="457200" y="1378813"/>
            <a:chExt cx="776889" cy="621300"/>
          </a:xfrm>
        </p:grpSpPr>
        <p:sp>
          <p:nvSpPr>
            <p:cNvPr id="1675" name="Google Shape;1675;p13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76" name="Google Shape;1676;p13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133"/>
          <p:cNvGrpSpPr/>
          <p:nvPr/>
        </p:nvGrpSpPr>
        <p:grpSpPr>
          <a:xfrm>
            <a:off x="457200" y="2228725"/>
            <a:ext cx="776889" cy="621300"/>
            <a:chOff x="457200" y="1378813"/>
            <a:chExt cx="776889" cy="621300"/>
          </a:xfrm>
        </p:grpSpPr>
        <p:sp>
          <p:nvSpPr>
            <p:cNvPr id="1678" name="Google Shape;1678;p13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79" name="Google Shape;1679;p13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133"/>
          <p:cNvGrpSpPr/>
          <p:nvPr/>
        </p:nvGrpSpPr>
        <p:grpSpPr>
          <a:xfrm>
            <a:off x="457200" y="3073850"/>
            <a:ext cx="776889" cy="621300"/>
            <a:chOff x="457200" y="1378813"/>
            <a:chExt cx="776889" cy="621300"/>
          </a:xfrm>
        </p:grpSpPr>
        <p:sp>
          <p:nvSpPr>
            <p:cNvPr id="1681" name="Google Shape;1681;p13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82" name="Google Shape;1682;p13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33"/>
          <p:cNvGrpSpPr/>
          <p:nvPr/>
        </p:nvGrpSpPr>
        <p:grpSpPr>
          <a:xfrm>
            <a:off x="457200" y="3923750"/>
            <a:ext cx="776889" cy="621300"/>
            <a:chOff x="457200" y="1378813"/>
            <a:chExt cx="776889" cy="621300"/>
          </a:xfrm>
        </p:grpSpPr>
        <p:sp>
          <p:nvSpPr>
            <p:cNvPr id="1684" name="Google Shape;1684;p13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85" name="Google Shape;1685;p13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13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1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3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1" name="Google Shape;1691;p13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2" name="Google Shape;1692;p13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693" name="Shape 1693"/>
        <p:cNvGrpSpPr/>
        <p:nvPr/>
      </p:nvGrpSpPr>
      <p:grpSpPr>
        <a:xfrm>
          <a:off x="0" y="0"/>
          <a:ext cx="0" cy="0"/>
          <a:chOff x="0" y="0"/>
          <a:chExt cx="0" cy="0"/>
        </a:xfrm>
      </p:grpSpPr>
      <p:sp>
        <p:nvSpPr>
          <p:cNvPr id="1694" name="Google Shape;1694;p1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6" name="Google Shape;1696;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7" name="Google Shape;1697;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8" name="Google Shape;1698;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9" name="Google Shape;1699;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0" name="Google Shape;1700;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01" name="Google Shape;1701;p134"/>
          <p:cNvGrpSpPr/>
          <p:nvPr/>
        </p:nvGrpSpPr>
        <p:grpSpPr>
          <a:xfrm>
            <a:off x="457200" y="1300225"/>
            <a:ext cx="776889" cy="621300"/>
            <a:chOff x="457200" y="1378813"/>
            <a:chExt cx="776889" cy="621300"/>
          </a:xfrm>
        </p:grpSpPr>
        <p:sp>
          <p:nvSpPr>
            <p:cNvPr id="1702" name="Google Shape;1702;p13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03" name="Google Shape;1703;p13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134"/>
          <p:cNvGrpSpPr/>
          <p:nvPr/>
        </p:nvGrpSpPr>
        <p:grpSpPr>
          <a:xfrm>
            <a:off x="457200" y="2000125"/>
            <a:ext cx="776889" cy="621300"/>
            <a:chOff x="457200" y="1378813"/>
            <a:chExt cx="776889" cy="621300"/>
          </a:xfrm>
        </p:grpSpPr>
        <p:sp>
          <p:nvSpPr>
            <p:cNvPr id="1705" name="Google Shape;1705;p13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06" name="Google Shape;1706;p13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34"/>
          <p:cNvGrpSpPr/>
          <p:nvPr/>
        </p:nvGrpSpPr>
        <p:grpSpPr>
          <a:xfrm>
            <a:off x="457200" y="2692850"/>
            <a:ext cx="776889" cy="621300"/>
            <a:chOff x="457200" y="1378813"/>
            <a:chExt cx="776889" cy="621300"/>
          </a:xfrm>
        </p:grpSpPr>
        <p:sp>
          <p:nvSpPr>
            <p:cNvPr id="1708" name="Google Shape;1708;p13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9" name="Google Shape;1709;p13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134"/>
          <p:cNvGrpSpPr/>
          <p:nvPr/>
        </p:nvGrpSpPr>
        <p:grpSpPr>
          <a:xfrm>
            <a:off x="457200" y="3390350"/>
            <a:ext cx="776889" cy="621300"/>
            <a:chOff x="457200" y="1378813"/>
            <a:chExt cx="776889" cy="621300"/>
          </a:xfrm>
        </p:grpSpPr>
        <p:sp>
          <p:nvSpPr>
            <p:cNvPr id="1711" name="Google Shape;1711;p13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12" name="Google Shape;1712;p13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3" name="Google Shape;1713;p13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4" name="Google Shape;1714;p1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13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13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20" name="Google Shape;1720;p134"/>
          <p:cNvGrpSpPr/>
          <p:nvPr/>
        </p:nvGrpSpPr>
        <p:grpSpPr>
          <a:xfrm>
            <a:off x="469500" y="4083075"/>
            <a:ext cx="776889" cy="621300"/>
            <a:chOff x="457200" y="1378813"/>
            <a:chExt cx="776889" cy="621300"/>
          </a:xfrm>
        </p:grpSpPr>
        <p:sp>
          <p:nvSpPr>
            <p:cNvPr id="1721" name="Google Shape;1721;p13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22" name="Google Shape;1722;p13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1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1725" name="Shape 1725"/>
        <p:cNvGrpSpPr/>
        <p:nvPr/>
      </p:nvGrpSpPr>
      <p:grpSpPr>
        <a:xfrm>
          <a:off x="0" y="0"/>
          <a:ext cx="0" cy="0"/>
          <a:chOff x="0" y="0"/>
          <a:chExt cx="0" cy="0"/>
        </a:xfrm>
      </p:grpSpPr>
      <p:sp>
        <p:nvSpPr>
          <p:cNvPr id="1726" name="Google Shape;1726;p1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9" name="Google Shape;1729;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0" name="Google Shape;1730;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1" name="Google Shape;1731;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32" name="Google Shape;1732;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33" name="Google Shape;1733;p135"/>
          <p:cNvGrpSpPr/>
          <p:nvPr/>
        </p:nvGrpSpPr>
        <p:grpSpPr>
          <a:xfrm>
            <a:off x="457200" y="1237825"/>
            <a:ext cx="776900" cy="486300"/>
            <a:chOff x="457200" y="1466425"/>
            <a:chExt cx="776900" cy="486300"/>
          </a:xfrm>
        </p:grpSpPr>
        <p:sp>
          <p:nvSpPr>
            <p:cNvPr id="1734" name="Google Shape;1734;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5" name="Google Shape;1735;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13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1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135"/>
          <p:cNvGrpSpPr/>
          <p:nvPr/>
        </p:nvGrpSpPr>
        <p:grpSpPr>
          <a:xfrm>
            <a:off x="457200" y="1828900"/>
            <a:ext cx="776900" cy="486300"/>
            <a:chOff x="457200" y="1466425"/>
            <a:chExt cx="776900" cy="486300"/>
          </a:xfrm>
        </p:grpSpPr>
        <p:sp>
          <p:nvSpPr>
            <p:cNvPr id="1739" name="Google Shape;1739;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0" name="Google Shape;1740;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1" name="Google Shape;1741;p1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135"/>
          <p:cNvGrpSpPr/>
          <p:nvPr/>
        </p:nvGrpSpPr>
        <p:grpSpPr>
          <a:xfrm>
            <a:off x="457200" y="2419975"/>
            <a:ext cx="776900" cy="486300"/>
            <a:chOff x="457200" y="1466425"/>
            <a:chExt cx="776900" cy="486300"/>
          </a:xfrm>
        </p:grpSpPr>
        <p:sp>
          <p:nvSpPr>
            <p:cNvPr id="1743" name="Google Shape;1743;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4" name="Google Shape;1744;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1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6" name="Google Shape;1746;p135"/>
          <p:cNvGrpSpPr/>
          <p:nvPr/>
        </p:nvGrpSpPr>
        <p:grpSpPr>
          <a:xfrm>
            <a:off x="457200" y="3011050"/>
            <a:ext cx="776900" cy="486300"/>
            <a:chOff x="457200" y="1466425"/>
            <a:chExt cx="776900" cy="486300"/>
          </a:xfrm>
        </p:grpSpPr>
        <p:sp>
          <p:nvSpPr>
            <p:cNvPr id="1747" name="Google Shape;1747;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48" name="Google Shape;1748;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9" name="Google Shape;1749;p1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135"/>
          <p:cNvGrpSpPr/>
          <p:nvPr/>
        </p:nvGrpSpPr>
        <p:grpSpPr>
          <a:xfrm>
            <a:off x="457200" y="3602137"/>
            <a:ext cx="776900" cy="486300"/>
            <a:chOff x="457200" y="1466425"/>
            <a:chExt cx="776900" cy="486300"/>
          </a:xfrm>
        </p:grpSpPr>
        <p:sp>
          <p:nvSpPr>
            <p:cNvPr id="1751" name="Google Shape;1751;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52" name="Google Shape;1752;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3" name="Google Shape;1753;p1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4" name="Google Shape;1754;p135"/>
          <p:cNvGrpSpPr/>
          <p:nvPr/>
        </p:nvGrpSpPr>
        <p:grpSpPr>
          <a:xfrm>
            <a:off x="457200" y="4193262"/>
            <a:ext cx="776900" cy="486300"/>
            <a:chOff x="457200" y="1466425"/>
            <a:chExt cx="776900" cy="486300"/>
          </a:xfrm>
        </p:grpSpPr>
        <p:sp>
          <p:nvSpPr>
            <p:cNvPr id="1755" name="Google Shape;1755;p1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756" name="Google Shape;1756;p1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7" name="Google Shape;1757;p13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13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1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13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13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1762" name="Shape 1762"/>
        <p:cNvGrpSpPr/>
        <p:nvPr/>
      </p:nvGrpSpPr>
      <p:grpSpPr>
        <a:xfrm>
          <a:off x="0" y="0"/>
          <a:ext cx="0" cy="0"/>
          <a:chOff x="0" y="0"/>
          <a:chExt cx="0" cy="0"/>
        </a:xfrm>
      </p:grpSpPr>
      <p:sp>
        <p:nvSpPr>
          <p:cNvPr id="1763" name="Google Shape;1763;p13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5" name="Google Shape;1765;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6" name="Google Shape;1766;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67" name="Google Shape;176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68" name="Google Shape;1768;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69" name="Google Shape;1769;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70" name="Google Shape;1770;p136"/>
          <p:cNvGrpSpPr/>
          <p:nvPr/>
        </p:nvGrpSpPr>
        <p:grpSpPr>
          <a:xfrm>
            <a:off x="457200" y="1237825"/>
            <a:ext cx="776900" cy="486300"/>
            <a:chOff x="457200" y="1466425"/>
            <a:chExt cx="776900" cy="486300"/>
          </a:xfrm>
        </p:grpSpPr>
        <p:sp>
          <p:nvSpPr>
            <p:cNvPr id="1771" name="Google Shape;1771;p1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72" name="Google Shape;1772;p1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13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13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136"/>
          <p:cNvGrpSpPr/>
          <p:nvPr/>
        </p:nvGrpSpPr>
        <p:grpSpPr>
          <a:xfrm>
            <a:off x="457200" y="1828900"/>
            <a:ext cx="776900" cy="486300"/>
            <a:chOff x="457200" y="1466425"/>
            <a:chExt cx="776900" cy="486300"/>
          </a:xfrm>
        </p:grpSpPr>
        <p:sp>
          <p:nvSpPr>
            <p:cNvPr id="1776" name="Google Shape;1776;p1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77" name="Google Shape;1777;p1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8" name="Google Shape;1778;p13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136"/>
          <p:cNvGrpSpPr/>
          <p:nvPr/>
        </p:nvGrpSpPr>
        <p:grpSpPr>
          <a:xfrm>
            <a:off x="457200" y="2419975"/>
            <a:ext cx="776900" cy="486300"/>
            <a:chOff x="457200" y="1466425"/>
            <a:chExt cx="776900" cy="486300"/>
          </a:xfrm>
        </p:grpSpPr>
        <p:sp>
          <p:nvSpPr>
            <p:cNvPr id="1780" name="Google Shape;1780;p1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81" name="Google Shape;1781;p1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13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p136"/>
          <p:cNvGrpSpPr/>
          <p:nvPr/>
        </p:nvGrpSpPr>
        <p:grpSpPr>
          <a:xfrm>
            <a:off x="457200" y="3011050"/>
            <a:ext cx="776900" cy="486300"/>
            <a:chOff x="457200" y="1466425"/>
            <a:chExt cx="776900" cy="486300"/>
          </a:xfrm>
        </p:grpSpPr>
        <p:sp>
          <p:nvSpPr>
            <p:cNvPr id="1784" name="Google Shape;1784;p1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85" name="Google Shape;1785;p1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13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136"/>
          <p:cNvGrpSpPr/>
          <p:nvPr/>
        </p:nvGrpSpPr>
        <p:grpSpPr>
          <a:xfrm>
            <a:off x="457200" y="3602137"/>
            <a:ext cx="776900" cy="486300"/>
            <a:chOff x="457200" y="1466425"/>
            <a:chExt cx="776900" cy="486300"/>
          </a:xfrm>
        </p:grpSpPr>
        <p:sp>
          <p:nvSpPr>
            <p:cNvPr id="1788" name="Google Shape;1788;p1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789" name="Google Shape;1789;p1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0" name="Google Shape;1790;p13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136"/>
          <p:cNvGrpSpPr/>
          <p:nvPr/>
        </p:nvGrpSpPr>
        <p:grpSpPr>
          <a:xfrm>
            <a:off x="457200" y="4193262"/>
            <a:ext cx="776900" cy="486300"/>
            <a:chOff x="457200" y="1466425"/>
            <a:chExt cx="776900" cy="486300"/>
          </a:xfrm>
        </p:grpSpPr>
        <p:sp>
          <p:nvSpPr>
            <p:cNvPr id="1792" name="Google Shape;1792;p1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793" name="Google Shape;1793;p1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13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5" name="Google Shape;1795;p13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13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7" name="Google Shape;1797;p13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8" name="Google Shape;1798;p13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1799" name="Shape 1799"/>
        <p:cNvGrpSpPr/>
        <p:nvPr/>
      </p:nvGrpSpPr>
      <p:grpSpPr>
        <a:xfrm>
          <a:off x="0" y="0"/>
          <a:ext cx="0" cy="0"/>
          <a:chOff x="0" y="0"/>
          <a:chExt cx="0" cy="0"/>
        </a:xfrm>
      </p:grpSpPr>
      <p:sp>
        <p:nvSpPr>
          <p:cNvPr id="1800" name="Google Shape;1800;p13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3" name="Google Shape;1803;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4" name="Google Shape;1804;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5" name="Google Shape;1805;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6" name="Google Shape;1806;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7" name="Google Shape;1807;p137"/>
          <p:cNvGrpSpPr/>
          <p:nvPr/>
        </p:nvGrpSpPr>
        <p:grpSpPr>
          <a:xfrm>
            <a:off x="457222" y="1149803"/>
            <a:ext cx="713194" cy="446423"/>
            <a:chOff x="457200" y="1466425"/>
            <a:chExt cx="776900" cy="486300"/>
          </a:xfrm>
        </p:grpSpPr>
        <p:sp>
          <p:nvSpPr>
            <p:cNvPr id="1808" name="Google Shape;180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809" name="Google Shape;180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13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1" name="Google Shape;1811;p13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2" name="Google Shape;1812;p137"/>
          <p:cNvGrpSpPr/>
          <p:nvPr/>
        </p:nvGrpSpPr>
        <p:grpSpPr>
          <a:xfrm>
            <a:off x="457222" y="1672428"/>
            <a:ext cx="713194" cy="446423"/>
            <a:chOff x="457200" y="1466425"/>
            <a:chExt cx="776900" cy="486300"/>
          </a:xfrm>
        </p:grpSpPr>
        <p:sp>
          <p:nvSpPr>
            <p:cNvPr id="1813" name="Google Shape;1813;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814" name="Google Shape;1814;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5" name="Google Shape;1815;p13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13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137"/>
          <p:cNvGrpSpPr/>
          <p:nvPr/>
        </p:nvGrpSpPr>
        <p:grpSpPr>
          <a:xfrm>
            <a:off x="457197" y="2195578"/>
            <a:ext cx="713194" cy="446423"/>
            <a:chOff x="457200" y="1466425"/>
            <a:chExt cx="776900" cy="486300"/>
          </a:xfrm>
        </p:grpSpPr>
        <p:sp>
          <p:nvSpPr>
            <p:cNvPr id="1818" name="Google Shape;181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819" name="Google Shape;181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13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1" name="Google Shape;1821;p13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2" name="Google Shape;1822;p137"/>
          <p:cNvGrpSpPr/>
          <p:nvPr/>
        </p:nvGrpSpPr>
        <p:grpSpPr>
          <a:xfrm>
            <a:off x="457197" y="2718203"/>
            <a:ext cx="713194" cy="446423"/>
            <a:chOff x="457200" y="1466425"/>
            <a:chExt cx="776900" cy="486300"/>
          </a:xfrm>
        </p:grpSpPr>
        <p:sp>
          <p:nvSpPr>
            <p:cNvPr id="1823" name="Google Shape;1823;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824" name="Google Shape;1824;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13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6" name="Google Shape;1826;p13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137"/>
          <p:cNvGrpSpPr/>
          <p:nvPr/>
        </p:nvGrpSpPr>
        <p:grpSpPr>
          <a:xfrm>
            <a:off x="457222" y="3240828"/>
            <a:ext cx="713194" cy="446423"/>
            <a:chOff x="457200" y="1466425"/>
            <a:chExt cx="776900" cy="486300"/>
          </a:xfrm>
        </p:grpSpPr>
        <p:sp>
          <p:nvSpPr>
            <p:cNvPr id="1828" name="Google Shape;182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829" name="Google Shape;182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13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1" name="Google Shape;1831;p13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2" name="Google Shape;1832;p137"/>
          <p:cNvGrpSpPr/>
          <p:nvPr/>
        </p:nvGrpSpPr>
        <p:grpSpPr>
          <a:xfrm>
            <a:off x="457222" y="3763453"/>
            <a:ext cx="713194" cy="446423"/>
            <a:chOff x="457200" y="1466425"/>
            <a:chExt cx="776900" cy="486300"/>
          </a:xfrm>
        </p:grpSpPr>
        <p:sp>
          <p:nvSpPr>
            <p:cNvPr id="1833" name="Google Shape;1833;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834" name="Google Shape;1834;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13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13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137"/>
          <p:cNvGrpSpPr/>
          <p:nvPr/>
        </p:nvGrpSpPr>
        <p:grpSpPr>
          <a:xfrm>
            <a:off x="457222" y="4311603"/>
            <a:ext cx="713194" cy="446423"/>
            <a:chOff x="457200" y="1466425"/>
            <a:chExt cx="776900" cy="486300"/>
          </a:xfrm>
        </p:grpSpPr>
        <p:sp>
          <p:nvSpPr>
            <p:cNvPr id="1838" name="Google Shape;1838;p1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839" name="Google Shape;1839;p1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13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1841" name="Shape 1841"/>
        <p:cNvGrpSpPr/>
        <p:nvPr/>
      </p:nvGrpSpPr>
      <p:grpSpPr>
        <a:xfrm>
          <a:off x="0" y="0"/>
          <a:ext cx="0" cy="0"/>
          <a:chOff x="0" y="0"/>
          <a:chExt cx="0" cy="0"/>
        </a:xfrm>
      </p:grpSpPr>
      <p:sp>
        <p:nvSpPr>
          <p:cNvPr id="1842" name="Google Shape;1842;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3" name="Google Shape;1843;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4" name="Google Shape;1844;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45" name="Google Shape;1845;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46" name="Google Shape;1846;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47" name="Google Shape;1847;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8" name="Google Shape;1848;p1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9" name="Google Shape;1849;p138"/>
          <p:cNvGrpSpPr/>
          <p:nvPr/>
        </p:nvGrpSpPr>
        <p:grpSpPr>
          <a:xfrm>
            <a:off x="457427" y="3873038"/>
            <a:ext cx="602564" cy="377174"/>
            <a:chOff x="457200" y="1466425"/>
            <a:chExt cx="776900" cy="486300"/>
          </a:xfrm>
        </p:grpSpPr>
        <p:sp>
          <p:nvSpPr>
            <p:cNvPr id="1850" name="Google Shape;185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851" name="Google Shape;185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1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3" name="Google Shape;1853;p1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4" name="Google Shape;1854;p138"/>
          <p:cNvGrpSpPr/>
          <p:nvPr/>
        </p:nvGrpSpPr>
        <p:grpSpPr>
          <a:xfrm>
            <a:off x="457315" y="4311142"/>
            <a:ext cx="602564" cy="377174"/>
            <a:chOff x="457200" y="1466425"/>
            <a:chExt cx="776900" cy="486300"/>
          </a:xfrm>
        </p:grpSpPr>
        <p:sp>
          <p:nvSpPr>
            <p:cNvPr id="1855" name="Google Shape;185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856" name="Google Shape;185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1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1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138"/>
          <p:cNvGrpSpPr/>
          <p:nvPr/>
        </p:nvGrpSpPr>
        <p:grpSpPr>
          <a:xfrm>
            <a:off x="457377" y="2996663"/>
            <a:ext cx="602564" cy="377174"/>
            <a:chOff x="457200" y="1466425"/>
            <a:chExt cx="776900" cy="486300"/>
          </a:xfrm>
        </p:grpSpPr>
        <p:sp>
          <p:nvSpPr>
            <p:cNvPr id="1860" name="Google Shape;186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861" name="Google Shape;186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1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3" name="Google Shape;1863;p1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138"/>
          <p:cNvGrpSpPr/>
          <p:nvPr/>
        </p:nvGrpSpPr>
        <p:grpSpPr>
          <a:xfrm>
            <a:off x="457265" y="3434767"/>
            <a:ext cx="602564" cy="377174"/>
            <a:chOff x="457200" y="1466425"/>
            <a:chExt cx="776900" cy="486300"/>
          </a:xfrm>
        </p:grpSpPr>
        <p:sp>
          <p:nvSpPr>
            <p:cNvPr id="1865" name="Google Shape;186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866" name="Google Shape;186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7" name="Google Shape;1867;p1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1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9" name="Google Shape;1869;p138"/>
          <p:cNvGrpSpPr/>
          <p:nvPr/>
        </p:nvGrpSpPr>
        <p:grpSpPr>
          <a:xfrm>
            <a:off x="457402" y="2135288"/>
            <a:ext cx="602564" cy="377174"/>
            <a:chOff x="457200" y="1466425"/>
            <a:chExt cx="776900" cy="486300"/>
          </a:xfrm>
        </p:grpSpPr>
        <p:sp>
          <p:nvSpPr>
            <p:cNvPr id="1870" name="Google Shape;187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871" name="Google Shape;187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13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3" name="Google Shape;1873;p1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4" name="Google Shape;1874;p138"/>
          <p:cNvGrpSpPr/>
          <p:nvPr/>
        </p:nvGrpSpPr>
        <p:grpSpPr>
          <a:xfrm>
            <a:off x="457290" y="2573392"/>
            <a:ext cx="602564" cy="377174"/>
            <a:chOff x="457200" y="1466425"/>
            <a:chExt cx="776900" cy="486300"/>
          </a:xfrm>
        </p:grpSpPr>
        <p:sp>
          <p:nvSpPr>
            <p:cNvPr id="1875" name="Google Shape;187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876" name="Google Shape;187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7" name="Google Shape;1877;p13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9" name="Google Shape;1879;p138"/>
          <p:cNvGrpSpPr/>
          <p:nvPr/>
        </p:nvGrpSpPr>
        <p:grpSpPr>
          <a:xfrm>
            <a:off x="457352" y="1258913"/>
            <a:ext cx="602564" cy="377174"/>
            <a:chOff x="457200" y="1466425"/>
            <a:chExt cx="776900" cy="486300"/>
          </a:xfrm>
        </p:grpSpPr>
        <p:sp>
          <p:nvSpPr>
            <p:cNvPr id="1880" name="Google Shape;1880;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881" name="Google Shape;1881;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13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1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4" name="Google Shape;1884;p138"/>
          <p:cNvGrpSpPr/>
          <p:nvPr/>
        </p:nvGrpSpPr>
        <p:grpSpPr>
          <a:xfrm>
            <a:off x="457240" y="1697017"/>
            <a:ext cx="602564" cy="377174"/>
            <a:chOff x="457200" y="1466425"/>
            <a:chExt cx="776900" cy="486300"/>
          </a:xfrm>
        </p:grpSpPr>
        <p:sp>
          <p:nvSpPr>
            <p:cNvPr id="1885" name="Google Shape;1885;p1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886" name="Google Shape;1886;p1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13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1888" name="Shape 1888"/>
        <p:cNvGrpSpPr/>
        <p:nvPr/>
      </p:nvGrpSpPr>
      <p:grpSpPr>
        <a:xfrm>
          <a:off x="0" y="0"/>
          <a:ext cx="0" cy="0"/>
          <a:chOff x="0" y="0"/>
          <a:chExt cx="0" cy="0"/>
        </a:xfrm>
      </p:grpSpPr>
      <p:sp>
        <p:nvSpPr>
          <p:cNvPr id="1889" name="Google Shape;1889;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1" name="Google Shape;1891;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92" name="Google Shape;1892;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93" name="Google Shape;1893;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4" name="Google Shape;1894;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5" name="Google Shape;1895;p13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6" name="Google Shape;1896;p139"/>
          <p:cNvGrpSpPr/>
          <p:nvPr/>
        </p:nvGrpSpPr>
        <p:grpSpPr>
          <a:xfrm>
            <a:off x="457427" y="3873038"/>
            <a:ext cx="602564" cy="377174"/>
            <a:chOff x="457200" y="1466425"/>
            <a:chExt cx="776900" cy="486300"/>
          </a:xfrm>
        </p:grpSpPr>
        <p:sp>
          <p:nvSpPr>
            <p:cNvPr id="1897" name="Google Shape;1897;p1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898" name="Google Shape;1898;p1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9" name="Google Shape;1899;p13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13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139"/>
          <p:cNvGrpSpPr/>
          <p:nvPr/>
        </p:nvGrpSpPr>
        <p:grpSpPr>
          <a:xfrm>
            <a:off x="457315" y="4311142"/>
            <a:ext cx="602564" cy="377174"/>
            <a:chOff x="457200" y="1466425"/>
            <a:chExt cx="776900" cy="486300"/>
          </a:xfrm>
        </p:grpSpPr>
        <p:sp>
          <p:nvSpPr>
            <p:cNvPr id="1902" name="Google Shape;1902;p1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903" name="Google Shape;1903;p1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4" name="Google Shape;1904;p13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5" name="Google Shape;1905;p13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6" name="Google Shape;1906;p139"/>
          <p:cNvGrpSpPr/>
          <p:nvPr/>
        </p:nvGrpSpPr>
        <p:grpSpPr>
          <a:xfrm>
            <a:off x="457377" y="2996663"/>
            <a:ext cx="602564" cy="377174"/>
            <a:chOff x="457200" y="1466425"/>
            <a:chExt cx="776900" cy="486300"/>
          </a:xfrm>
        </p:grpSpPr>
        <p:sp>
          <p:nvSpPr>
            <p:cNvPr id="1907" name="Google Shape;1907;p1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908" name="Google Shape;1908;p1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13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13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1" name="Google Shape;1911;p139"/>
          <p:cNvGrpSpPr/>
          <p:nvPr/>
        </p:nvGrpSpPr>
        <p:grpSpPr>
          <a:xfrm>
            <a:off x="457265" y="3434767"/>
            <a:ext cx="602564" cy="377174"/>
            <a:chOff x="457200" y="1466425"/>
            <a:chExt cx="776900" cy="486300"/>
          </a:xfrm>
        </p:grpSpPr>
        <p:sp>
          <p:nvSpPr>
            <p:cNvPr id="1912" name="Google Shape;1912;p1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913" name="Google Shape;1913;p1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13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13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139"/>
          <p:cNvGrpSpPr/>
          <p:nvPr/>
        </p:nvGrpSpPr>
        <p:grpSpPr>
          <a:xfrm>
            <a:off x="457402" y="2135288"/>
            <a:ext cx="602564" cy="377174"/>
            <a:chOff x="457200" y="1466425"/>
            <a:chExt cx="776900" cy="486300"/>
          </a:xfrm>
        </p:grpSpPr>
        <p:sp>
          <p:nvSpPr>
            <p:cNvPr id="1917" name="Google Shape;1917;p1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918" name="Google Shape;1918;p1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13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0" name="Google Shape;1920;p13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1" name="Google Shape;1921;p139"/>
          <p:cNvGrpSpPr/>
          <p:nvPr/>
        </p:nvGrpSpPr>
        <p:grpSpPr>
          <a:xfrm>
            <a:off x="457290" y="2573392"/>
            <a:ext cx="602564" cy="377174"/>
            <a:chOff x="457200" y="1466425"/>
            <a:chExt cx="776900" cy="486300"/>
          </a:xfrm>
        </p:grpSpPr>
        <p:sp>
          <p:nvSpPr>
            <p:cNvPr id="1922" name="Google Shape;1922;p1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23" name="Google Shape;1923;p1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4" name="Google Shape;1924;p13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13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6" name="Google Shape;1926;p139"/>
          <p:cNvGrpSpPr/>
          <p:nvPr/>
        </p:nvGrpSpPr>
        <p:grpSpPr>
          <a:xfrm>
            <a:off x="457352" y="1258913"/>
            <a:ext cx="602564" cy="377174"/>
            <a:chOff x="457200" y="1466425"/>
            <a:chExt cx="776900" cy="486300"/>
          </a:xfrm>
        </p:grpSpPr>
        <p:sp>
          <p:nvSpPr>
            <p:cNvPr id="1927" name="Google Shape;1927;p1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28" name="Google Shape;1928;p1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9" name="Google Shape;1929;p13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0" name="Google Shape;1930;p13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1" name="Google Shape;1931;p139"/>
          <p:cNvGrpSpPr/>
          <p:nvPr/>
        </p:nvGrpSpPr>
        <p:grpSpPr>
          <a:xfrm>
            <a:off x="457240" y="1697017"/>
            <a:ext cx="602564" cy="377174"/>
            <a:chOff x="457200" y="1466425"/>
            <a:chExt cx="776900" cy="486300"/>
          </a:xfrm>
        </p:grpSpPr>
        <p:sp>
          <p:nvSpPr>
            <p:cNvPr id="1932" name="Google Shape;1932;p1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933" name="Google Shape;1933;p1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4" name="Google Shape;1934;p13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1935" name="Shape 1935"/>
        <p:cNvGrpSpPr/>
        <p:nvPr/>
      </p:nvGrpSpPr>
      <p:grpSpPr>
        <a:xfrm>
          <a:off x="0" y="0"/>
          <a:ext cx="0" cy="0"/>
          <a:chOff x="0" y="0"/>
          <a:chExt cx="0" cy="0"/>
        </a:xfrm>
      </p:grpSpPr>
      <p:sp>
        <p:nvSpPr>
          <p:cNvPr id="1936" name="Google Shape;1936;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7" name="Google Shape;1937;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8" name="Google Shape;1938;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9" name="Google Shape;1939;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0" name="Google Shape;1940;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1" name="Google Shape;1941;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42" name="Google Shape;1942;p140"/>
          <p:cNvGrpSpPr/>
          <p:nvPr/>
        </p:nvGrpSpPr>
        <p:grpSpPr>
          <a:xfrm>
            <a:off x="457181" y="1345103"/>
            <a:ext cx="533372" cy="533480"/>
            <a:chOff x="457200" y="1378813"/>
            <a:chExt cx="695400" cy="695450"/>
          </a:xfrm>
        </p:grpSpPr>
        <p:sp>
          <p:nvSpPr>
            <p:cNvPr id="1943" name="Google Shape;1943;p14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44" name="Google Shape;1944;p14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1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4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47" name="Google Shape;1947;p140"/>
          <p:cNvGrpSpPr/>
          <p:nvPr/>
        </p:nvGrpSpPr>
        <p:grpSpPr>
          <a:xfrm>
            <a:off x="3228956" y="1345103"/>
            <a:ext cx="533372" cy="533480"/>
            <a:chOff x="457200" y="1378813"/>
            <a:chExt cx="695400" cy="695450"/>
          </a:xfrm>
        </p:grpSpPr>
        <p:sp>
          <p:nvSpPr>
            <p:cNvPr id="1948" name="Google Shape;1948;p14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949" name="Google Shape;1949;p14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1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4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52" name="Google Shape;1952;p140"/>
          <p:cNvGrpSpPr/>
          <p:nvPr/>
        </p:nvGrpSpPr>
        <p:grpSpPr>
          <a:xfrm>
            <a:off x="6134081" y="1345853"/>
            <a:ext cx="533372" cy="533480"/>
            <a:chOff x="457200" y="1378813"/>
            <a:chExt cx="695400" cy="695450"/>
          </a:xfrm>
        </p:grpSpPr>
        <p:sp>
          <p:nvSpPr>
            <p:cNvPr id="1953" name="Google Shape;1953;p14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954" name="Google Shape;1954;p14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1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4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957" name="Shape 1957"/>
        <p:cNvGrpSpPr/>
        <p:nvPr/>
      </p:nvGrpSpPr>
      <p:grpSpPr>
        <a:xfrm>
          <a:off x="0" y="0"/>
          <a:ext cx="0" cy="0"/>
          <a:chOff x="0" y="0"/>
          <a:chExt cx="0" cy="0"/>
        </a:xfrm>
      </p:grpSpPr>
      <p:pic>
        <p:nvPicPr>
          <p:cNvPr id="1958" name="Google Shape;1958;p14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959" name="Google Shape;1959;p14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1" name="Google Shape;1961;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62" name="Google Shape;1962;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3" name="Google Shape;1963;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64" name="Google Shape;1964;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5" name="Google Shape;1965;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66" name="Google Shape;1966;p141"/>
          <p:cNvGrpSpPr/>
          <p:nvPr/>
        </p:nvGrpSpPr>
        <p:grpSpPr>
          <a:xfrm>
            <a:off x="457206" y="1421303"/>
            <a:ext cx="533372" cy="533480"/>
            <a:chOff x="457200" y="1378813"/>
            <a:chExt cx="695400" cy="695450"/>
          </a:xfrm>
        </p:grpSpPr>
        <p:sp>
          <p:nvSpPr>
            <p:cNvPr id="1967" name="Google Shape;1967;p14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968" name="Google Shape;1968;p14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14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0" name="Google Shape;1970;p14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1" name="Google Shape;1971;p14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2" name="Google Shape;1972;p141"/>
          <p:cNvGrpSpPr/>
          <p:nvPr/>
        </p:nvGrpSpPr>
        <p:grpSpPr>
          <a:xfrm>
            <a:off x="4936306" y="1423553"/>
            <a:ext cx="533372" cy="533480"/>
            <a:chOff x="457200" y="1378813"/>
            <a:chExt cx="695400" cy="695450"/>
          </a:xfrm>
        </p:grpSpPr>
        <p:sp>
          <p:nvSpPr>
            <p:cNvPr id="1973" name="Google Shape;1973;p14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974" name="Google Shape;1974;p14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14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14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1977" name="Shape 1977"/>
        <p:cNvGrpSpPr/>
        <p:nvPr/>
      </p:nvGrpSpPr>
      <p:grpSpPr>
        <a:xfrm>
          <a:off x="0" y="0"/>
          <a:ext cx="0" cy="0"/>
          <a:chOff x="0" y="0"/>
          <a:chExt cx="0" cy="0"/>
        </a:xfrm>
      </p:grpSpPr>
      <p:sp>
        <p:nvSpPr>
          <p:cNvPr id="1978" name="Google Shape;1978;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0" name="Google Shape;1980;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81" name="Google Shape;1981;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82" name="Google Shape;1982;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3" name="Google Shape;1983;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4" name="Google Shape;1984;p14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985" name="Google Shape;1985;p14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4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4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4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990" name="Google Shape;1990;p14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991" name="Google Shape;1991;p14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4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4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996" name="Google Shape;1996;p14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997" name="Google Shape;1997;p14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4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4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0" name="Google Shape;2000;p14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001" name="Google Shape;2001;p14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2" name="Google Shape;2002;p14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3" name="Google Shape;2003;p14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1" name="Shape 71"/>
        <p:cNvGrpSpPr/>
        <p:nvPr/>
      </p:nvGrpSpPr>
      <p:grpSpPr>
        <a:xfrm>
          <a:off x="0" y="0"/>
          <a:ext cx="0" cy="0"/>
          <a:chOff x="0" y="0"/>
          <a:chExt cx="0" cy="0"/>
        </a:xfrm>
      </p:grpSpPr>
      <p:sp>
        <p:nvSpPr>
          <p:cNvPr id="72" name="Google Shape;72;p1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5"/>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75" name="Google Shape;75;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5"/>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5"/>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9" name="Google Shape;79;p15"/>
          <p:cNvSpPr txBox="1"/>
          <p:nvPr>
            <p:ph idx="3" type="subTitle"/>
          </p:nvPr>
        </p:nvSpPr>
        <p:spPr>
          <a:xfrm>
            <a:off x="0" y="1175325"/>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0" name="Google Shape;80;p1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idx="4" type="subTitle"/>
          </p:nvPr>
        </p:nvSpPr>
        <p:spPr>
          <a:xfrm>
            <a:off x="250" y="1697950"/>
            <a:ext cx="9144000" cy="4572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2" name="Google Shape;82;p1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5" type="subTitle"/>
          </p:nvPr>
        </p:nvSpPr>
        <p:spPr>
          <a:xfrm>
            <a:off x="0" y="2221100"/>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4" name="Google Shape;84;p1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idx="6" type="subTitle"/>
          </p:nvPr>
        </p:nvSpPr>
        <p:spPr>
          <a:xfrm>
            <a:off x="-250" y="2743725"/>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6" name="Google Shape;86;p1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7" type="subTitle"/>
          </p:nvPr>
        </p:nvSpPr>
        <p:spPr>
          <a:xfrm>
            <a:off x="0" y="3266350"/>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8" name="Google Shape;88;p1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ph idx="8" type="subTitle"/>
          </p:nvPr>
        </p:nvSpPr>
        <p:spPr>
          <a:xfrm>
            <a:off x="-50" y="3788975"/>
            <a:ext cx="9144000" cy="4572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0" name="Google Shape;90;p1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ph idx="9" type="subTitle"/>
          </p:nvPr>
        </p:nvSpPr>
        <p:spPr>
          <a:xfrm>
            <a:off x="25" y="4337125"/>
            <a:ext cx="9144000" cy="446400"/>
          </a:xfrm>
          <a:prstGeom prst="rect">
            <a:avLst/>
          </a:prstGeom>
        </p:spPr>
        <p:txBody>
          <a:bodyPr anchorCtr="0" anchor="ctr" bIns="0" lIns="1325875" spcFirstLastPara="1" rIns="457200" wrap="square" tIns="0">
            <a:norm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pic>
        <p:nvPicPr>
          <p:cNvPr id="92" name="Google Shape;92;p1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3" name="Google Shape;93;p1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94" name="Google Shape;94;p1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5" name="Google Shape;95;p15"/>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96" name="Google Shape;96;p1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7" name="Google Shape;97;p15"/>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98" name="Google Shape;98;p1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2004" name="Shape 2004"/>
        <p:cNvGrpSpPr/>
        <p:nvPr/>
      </p:nvGrpSpPr>
      <p:grpSpPr>
        <a:xfrm>
          <a:off x="0" y="0"/>
          <a:ext cx="0" cy="0"/>
          <a:chOff x="0" y="0"/>
          <a:chExt cx="0" cy="0"/>
        </a:xfrm>
      </p:grpSpPr>
      <p:sp>
        <p:nvSpPr>
          <p:cNvPr id="2005" name="Google Shape;2005;p1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7" name="Google Shape;2007;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8" name="Google Shape;2008;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09" name="Google Shape;2009;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10" name="Google Shape;2010;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1" name="Google Shape;2011;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2" name="Google Shape;2012;p1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9" name="Google Shape;2019;p1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20" name="Google Shape;2020;p14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021" name="Google Shape;2021;p143"/>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2022" name="Google Shape;2022;p1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2023" name="Shape 2023"/>
        <p:cNvGrpSpPr/>
        <p:nvPr/>
      </p:nvGrpSpPr>
      <p:grpSpPr>
        <a:xfrm>
          <a:off x="0" y="0"/>
          <a:ext cx="0" cy="0"/>
          <a:chOff x="0" y="0"/>
          <a:chExt cx="0" cy="0"/>
        </a:xfrm>
      </p:grpSpPr>
      <p:sp>
        <p:nvSpPr>
          <p:cNvPr id="2024" name="Google Shape;2024;p1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6" name="Google Shape;2026;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7" name="Google Shape;2027;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28" name="Google Shape;2028;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29" name="Google Shape;2029;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30" name="Google Shape;2030;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1" name="Google Shape;2031;p1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2" name="Google Shape;2032;p1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6" name="Google Shape;2036;p1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7" name="Google Shape;2037;p1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38" name="Google Shape;2038;p1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039" name="Google Shape;2039;p144"/>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2040" name="Google Shape;2040;p144"/>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2041" name="Google Shape;2041;p1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2042" name="Shape 2042"/>
        <p:cNvGrpSpPr/>
        <p:nvPr/>
      </p:nvGrpSpPr>
      <p:grpSpPr>
        <a:xfrm>
          <a:off x="0" y="0"/>
          <a:ext cx="0" cy="0"/>
          <a:chOff x="0" y="0"/>
          <a:chExt cx="0" cy="0"/>
        </a:xfrm>
      </p:grpSpPr>
      <p:sp>
        <p:nvSpPr>
          <p:cNvPr id="2043" name="Google Shape;2043;p1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46" name="Google Shape;2046;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7" name="Google Shape;204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48" name="Google Shape;2048;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49" name="Google Shape;2049;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0" name="Google Shape;2050;p1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1" name="Google Shape;2051;p1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5" name="Google Shape;2055;p1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6" name="Google Shape;2056;p1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57" name="Google Shape;2057;p14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058" name="Google Shape;2058;p145"/>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2059" name="Google Shape;2059;p145"/>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2060" name="Google Shape;2060;p145"/>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2061" name="Shape 2061"/>
        <p:cNvGrpSpPr/>
        <p:nvPr/>
      </p:nvGrpSpPr>
      <p:grpSpPr>
        <a:xfrm>
          <a:off x="0" y="0"/>
          <a:ext cx="0" cy="0"/>
          <a:chOff x="0" y="0"/>
          <a:chExt cx="0" cy="0"/>
        </a:xfrm>
      </p:grpSpPr>
      <p:sp>
        <p:nvSpPr>
          <p:cNvPr id="2062" name="Google Shape;2062;p1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4" name="Google Shape;2064;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65" name="Google Shape;2065;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6" name="Google Shape;2066;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67" name="Google Shape;2067;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8" name="Google Shape;2068;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9" name="Google Shape;2069;p14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0" name="Google Shape;2070;p1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4" name="Google Shape;2074;p1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76" name="Google Shape;2076;p14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077" name="Google Shape;2077;p146"/>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2078" name="Google Shape;2078;p146"/>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2079" name="Google Shape;2079;p146"/>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2080" name="Shape 2080"/>
        <p:cNvGrpSpPr/>
        <p:nvPr/>
      </p:nvGrpSpPr>
      <p:grpSpPr>
        <a:xfrm>
          <a:off x="0" y="0"/>
          <a:ext cx="0" cy="0"/>
          <a:chOff x="0" y="0"/>
          <a:chExt cx="0" cy="0"/>
        </a:xfrm>
      </p:grpSpPr>
      <p:sp>
        <p:nvSpPr>
          <p:cNvPr id="2081" name="Google Shape;2081;p1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3" name="Google Shape;2083;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4" name="Google Shape;2084;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5" name="Google Shape;208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86" name="Google Shape;2086;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7" name="Google Shape;2087;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8" name="Google Shape;2088;p1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9" name="Google Shape;2089;p1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3" name="Google Shape;2093;p1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4" name="Google Shape;2094;p1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5" name="Google Shape;2095;p1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97" name="Google Shape;2097;p1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098" name="Google Shape;2098;p14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099" name="Google Shape;2099;p14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100" name="Google Shape;2100;p147"/>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2101" name="Google Shape;2101;p14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2102" name="Shape 2102"/>
        <p:cNvGrpSpPr/>
        <p:nvPr/>
      </p:nvGrpSpPr>
      <p:grpSpPr>
        <a:xfrm>
          <a:off x="0" y="0"/>
          <a:ext cx="0" cy="0"/>
          <a:chOff x="0" y="0"/>
          <a:chExt cx="0" cy="0"/>
        </a:xfrm>
      </p:grpSpPr>
      <p:sp>
        <p:nvSpPr>
          <p:cNvPr id="2103" name="Google Shape;2103;p1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5" name="Google Shape;2105;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06" name="Google Shape;2106;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07" name="Google Shape;2107;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08" name="Google Shape;2108;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09" name="Google Shape;2109;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0" name="Google Shape;2110;p1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1" name="Google Shape;2111;p1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5" name="Google Shape;2115;p1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6" name="Google Shape;2116;p1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7" name="Google Shape;2117;p1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9" name="Google Shape;2119;p1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120" name="Google Shape;2120;p148"/>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2121" name="Google Shape;2121;p148"/>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122" name="Google Shape;2122;p148"/>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2123" name="Google Shape;2123;p148"/>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2124" name="Shape 2124"/>
        <p:cNvGrpSpPr/>
        <p:nvPr/>
      </p:nvGrpSpPr>
      <p:grpSpPr>
        <a:xfrm>
          <a:off x="0" y="0"/>
          <a:ext cx="0" cy="0"/>
          <a:chOff x="0" y="0"/>
          <a:chExt cx="0" cy="0"/>
        </a:xfrm>
      </p:grpSpPr>
      <p:sp>
        <p:nvSpPr>
          <p:cNvPr id="2125" name="Google Shape;2125;p1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7" name="Google Shape;2127;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28" name="Google Shape;2128;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29" name="Google Shape;2129;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30" name="Google Shape;2130;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31" name="Google Shape;2131;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2" name="Google Shape;2132;p1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3" name="Google Shape;2133;p1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7" name="Google Shape;2137;p1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8" name="Google Shape;2138;p1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9" name="Google Shape;2139;p1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1" name="Google Shape;2141;p14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142" name="Google Shape;2142;p149"/>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2143" name="Google Shape;2143;p149"/>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2144" name="Google Shape;2144;p149"/>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2145" name="Google Shape;2145;p149"/>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2146" name="Shape 2146"/>
        <p:cNvGrpSpPr/>
        <p:nvPr/>
      </p:nvGrpSpPr>
      <p:grpSpPr>
        <a:xfrm>
          <a:off x="0" y="0"/>
          <a:ext cx="0" cy="0"/>
          <a:chOff x="0" y="0"/>
          <a:chExt cx="0" cy="0"/>
        </a:xfrm>
      </p:grpSpPr>
      <p:sp>
        <p:nvSpPr>
          <p:cNvPr id="2147" name="Google Shape;2147;p1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9" name="Google Shape;2149;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0" name="Google Shape;2150;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1" name="Google Shape;2151;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52" name="Google Shape;2152;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3" name="Google Shape;2153;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4" name="Google Shape;2154;p1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5" name="Google Shape;2155;p1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9" name="Google Shape;2159;p1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0" name="Google Shape;2160;p1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1" name="Google Shape;2161;p1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63" name="Google Shape;2163;p15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164" name="Google Shape;2164;p150"/>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2165" name="Google Shape;2165;p150"/>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2166" name="Google Shape;2166;p150"/>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2167" name="Google Shape;2167;p150"/>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2168" name="Shape 2168"/>
        <p:cNvGrpSpPr/>
        <p:nvPr/>
      </p:nvGrpSpPr>
      <p:grpSpPr>
        <a:xfrm>
          <a:off x="0" y="0"/>
          <a:ext cx="0" cy="0"/>
          <a:chOff x="0" y="0"/>
          <a:chExt cx="0" cy="0"/>
        </a:xfrm>
      </p:grpSpPr>
      <p:sp>
        <p:nvSpPr>
          <p:cNvPr id="2169" name="Google Shape;2169;p1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1" name="Google Shape;2171;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2" name="Google Shape;2172;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3" name="Google Shape;2173;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74" name="Google Shape;2174;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5" name="Google Shape;2175;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6" name="Google Shape;2176;p1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7" name="Google Shape;2177;p1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3" name="Google Shape;2183;p1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4" name="Google Shape;2184;p1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5" name="Google Shape;2185;p1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6" name="Google Shape;2186;p1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87" name="Google Shape;2187;p1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188" name="Google Shape;2188;p15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189" name="Google Shape;2189;p1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190" name="Google Shape;2190;p151"/>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2191" name="Google Shape;2191;p1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192" name="Google Shape;2192;p151"/>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2193" name="Shape 2193"/>
        <p:cNvGrpSpPr/>
        <p:nvPr/>
      </p:nvGrpSpPr>
      <p:grpSpPr>
        <a:xfrm>
          <a:off x="0" y="0"/>
          <a:ext cx="0" cy="0"/>
          <a:chOff x="0" y="0"/>
          <a:chExt cx="0" cy="0"/>
        </a:xfrm>
      </p:grpSpPr>
      <p:sp>
        <p:nvSpPr>
          <p:cNvPr id="2194" name="Google Shape;2194;p1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6" name="Google Shape;2196;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97" name="Google Shape;2197;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98" name="Google Shape;2198;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99" name="Google Shape;2199;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0" name="Google Shape;2200;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1" name="Google Shape;2201;p1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2" name="Google Shape;2202;p1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8" name="Google Shape;2208;p1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9" name="Google Shape;2209;p1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0" name="Google Shape;2210;p1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1" name="Google Shape;2211;p1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12" name="Google Shape;2212;p1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213" name="Google Shape;2213;p15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214" name="Google Shape;2214;p1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215" name="Google Shape;2215;p15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216" name="Google Shape;2216;p1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217" name="Google Shape;2217;p15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16"/>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 name="Google Shape;102;p16"/>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6"/>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2218" name="Shape 2218"/>
        <p:cNvGrpSpPr/>
        <p:nvPr/>
      </p:nvGrpSpPr>
      <p:grpSpPr>
        <a:xfrm>
          <a:off x="0" y="0"/>
          <a:ext cx="0" cy="0"/>
          <a:chOff x="0" y="0"/>
          <a:chExt cx="0" cy="0"/>
        </a:xfrm>
      </p:grpSpPr>
      <p:sp>
        <p:nvSpPr>
          <p:cNvPr id="2219" name="Google Shape;2219;p1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1" name="Google Shape;2221;p1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22" name="Google Shape;2222;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23" name="Google Shape;2223;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24" name="Google Shape;2224;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25" name="Google Shape;2225;p1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6" name="Google Shape;2226;p1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7" name="Google Shape;2227;p1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3" name="Google Shape;2233;p1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4" name="Google Shape;2234;p1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5" name="Google Shape;2235;p1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6" name="Google Shape;2236;p1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37" name="Google Shape;2237;p15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238" name="Google Shape;2238;p153"/>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2239" name="Google Shape;2239;p153"/>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2240" name="Google Shape;2240;p153"/>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2241" name="Google Shape;2241;p153"/>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2242" name="Google Shape;2242;p153"/>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2243" name="Shape 2243"/>
        <p:cNvGrpSpPr/>
        <p:nvPr/>
      </p:nvGrpSpPr>
      <p:grpSpPr>
        <a:xfrm>
          <a:off x="0" y="0"/>
          <a:ext cx="0" cy="0"/>
          <a:chOff x="0" y="0"/>
          <a:chExt cx="0" cy="0"/>
        </a:xfrm>
      </p:grpSpPr>
      <p:sp>
        <p:nvSpPr>
          <p:cNvPr id="2244" name="Google Shape;2244;p1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6" name="Google Shape;2246;p1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7" name="Google Shape;2247;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8" name="Google Shape;2248;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9" name="Google Shape;2249;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0" name="Google Shape;2250;p1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1" name="Google Shape;2251;p1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2" name="Google Shape;2252;p1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8" name="Google Shape;2258;p1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9" name="Google Shape;2259;p1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0" name="Google Shape;2260;p1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1" name="Google Shape;2261;p1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62" name="Google Shape;2262;p15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263" name="Google Shape;2263;p154"/>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2264" name="Google Shape;2264;p154"/>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2265" name="Google Shape;2265;p154"/>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2266" name="Google Shape;2266;p154"/>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2267" name="Google Shape;2267;p154"/>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2268" name="Shape 2268"/>
        <p:cNvGrpSpPr/>
        <p:nvPr/>
      </p:nvGrpSpPr>
      <p:grpSpPr>
        <a:xfrm>
          <a:off x="0" y="0"/>
          <a:ext cx="0" cy="0"/>
          <a:chOff x="0" y="0"/>
          <a:chExt cx="0" cy="0"/>
        </a:xfrm>
      </p:grpSpPr>
      <p:sp>
        <p:nvSpPr>
          <p:cNvPr id="2269" name="Google Shape;2269;p1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1" name="Google Shape;2271;p1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72" name="Google Shape;2272;p1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73" name="Google Shape;2273;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74" name="Google Shape;2274;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5" name="Google Shape;2275;p1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6" name="Google Shape;2276;p1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7" name="Google Shape;2277;p1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9" name="Google Shape;2279;p1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1" name="Google Shape;2281;p1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3" name="Google Shape;2283;p1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5" name="Google Shape;2285;p1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7" name="Google Shape;2287;p1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89" name="Google Shape;2289;p1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290" name="Google Shape;2290;p15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291" name="Google Shape;2291;p1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292" name="Google Shape;2292;p155"/>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2293" name="Google Shape;2293;p1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294" name="Google Shape;2294;p155"/>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2295" name="Google Shape;2295;p1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2296" name="Shape 2296"/>
        <p:cNvGrpSpPr/>
        <p:nvPr/>
      </p:nvGrpSpPr>
      <p:grpSpPr>
        <a:xfrm>
          <a:off x="0" y="0"/>
          <a:ext cx="0" cy="0"/>
          <a:chOff x="0" y="0"/>
          <a:chExt cx="0" cy="0"/>
        </a:xfrm>
      </p:grpSpPr>
      <p:sp>
        <p:nvSpPr>
          <p:cNvPr id="2297" name="Google Shape;2297;p1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9" name="Google Shape;2299;p1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00" name="Google Shape;2300;p1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01" name="Google Shape;2301;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2" name="Google Shape;2302;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3" name="Google Shape;2303;p1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4" name="Google Shape;2304;p1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5" name="Google Shape;2305;p1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7" name="Google Shape;2307;p1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9" name="Google Shape;2309;p1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1" name="Google Shape;2311;p1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3" name="Google Shape;2313;p1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5" name="Google Shape;2315;p1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17" name="Google Shape;2317;p1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318" name="Google Shape;2318;p15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319" name="Google Shape;2319;p1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320" name="Google Shape;2320;p15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321" name="Google Shape;2321;p1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322" name="Google Shape;2322;p15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323" name="Google Shape;2323;p1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2324" name="Shape 2324"/>
        <p:cNvGrpSpPr/>
        <p:nvPr/>
      </p:nvGrpSpPr>
      <p:grpSpPr>
        <a:xfrm>
          <a:off x="0" y="0"/>
          <a:ext cx="0" cy="0"/>
          <a:chOff x="0" y="0"/>
          <a:chExt cx="0" cy="0"/>
        </a:xfrm>
      </p:grpSpPr>
      <p:sp>
        <p:nvSpPr>
          <p:cNvPr id="2325" name="Google Shape;2325;p1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7" name="Google Shape;2327;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8" name="Google Shape;2328;p1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9" name="Google Shape;2329;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0" name="Google Shape;2330;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31" name="Google Shape;2331;p1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2" name="Google Shape;2332;p1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3" name="Google Shape;2333;p1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5" name="Google Shape;2335;p1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7" name="Google Shape;2337;p1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9" name="Google Shape;2339;p1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1" name="Google Shape;2341;p1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3" name="Google Shape;2343;p1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45" name="Google Shape;2345;p15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346" name="Google Shape;2346;p157"/>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2347" name="Google Shape;2347;p157"/>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2348" name="Google Shape;2348;p157"/>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2349" name="Google Shape;2349;p157"/>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2350" name="Google Shape;2350;p157"/>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2351" name="Google Shape;2351;p157"/>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2352" name="Shape 2352"/>
        <p:cNvGrpSpPr/>
        <p:nvPr/>
      </p:nvGrpSpPr>
      <p:grpSpPr>
        <a:xfrm>
          <a:off x="0" y="0"/>
          <a:ext cx="0" cy="0"/>
          <a:chOff x="0" y="0"/>
          <a:chExt cx="0" cy="0"/>
        </a:xfrm>
      </p:grpSpPr>
      <p:sp>
        <p:nvSpPr>
          <p:cNvPr id="2353" name="Google Shape;2353;p1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5" name="Google Shape;2355;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6" name="Google Shape;2356;p1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7" name="Google Shape;2357;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58" name="Google Shape;2358;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9" name="Google Shape;2359;p1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0" name="Google Shape;2360;p1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1" name="Google Shape;2361;p1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3" name="Google Shape;2363;p1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5" name="Google Shape;2365;p1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7" name="Google Shape;2367;p1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9" name="Google Shape;2369;p1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1" name="Google Shape;2371;p1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73" name="Google Shape;2373;p15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374" name="Google Shape;2374;p158"/>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2375" name="Google Shape;2375;p158"/>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2376" name="Google Shape;2376;p158"/>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2377" name="Google Shape;2377;p158"/>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2378" name="Google Shape;2378;p158"/>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2379" name="Google Shape;2379;p158"/>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2380" name="Shape 2380"/>
        <p:cNvGrpSpPr/>
        <p:nvPr/>
      </p:nvGrpSpPr>
      <p:grpSpPr>
        <a:xfrm>
          <a:off x="0" y="0"/>
          <a:ext cx="0" cy="0"/>
          <a:chOff x="0" y="0"/>
          <a:chExt cx="0" cy="0"/>
        </a:xfrm>
      </p:grpSpPr>
      <p:sp>
        <p:nvSpPr>
          <p:cNvPr id="2381" name="Google Shape;2381;p1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2" name="Google Shape;2382;p1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83" name="Google Shape;2383;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84" name="Google Shape;2384;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85" name="Google Shape;2385;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6" name="Google Shape;2386;p1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7" name="Google Shape;2387;p1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9" name="Google Shape;2389;p1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1" name="Google Shape;2391;p1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3" name="Google Shape;2393;p1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5" name="Google Shape;2395;p1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7" name="Google Shape;2397;p1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9" name="Google Shape;2399;p1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1" name="Google Shape;2401;p1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03" name="Google Shape;2403;p1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404" name="Google Shape;2404;p15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405" name="Google Shape;2405;p1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406" name="Google Shape;2406;p159"/>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2407" name="Google Shape;2407;p1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408" name="Google Shape;2408;p159"/>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2409" name="Google Shape;2409;p1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410" name="Google Shape;2410;p159"/>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2411" name="Shape 2411"/>
        <p:cNvGrpSpPr/>
        <p:nvPr/>
      </p:nvGrpSpPr>
      <p:grpSpPr>
        <a:xfrm>
          <a:off x="0" y="0"/>
          <a:ext cx="0" cy="0"/>
          <a:chOff x="0" y="0"/>
          <a:chExt cx="0" cy="0"/>
        </a:xfrm>
      </p:grpSpPr>
      <p:sp>
        <p:nvSpPr>
          <p:cNvPr id="2412" name="Google Shape;2412;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3" name="Google Shape;2413;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4" name="Google Shape;2414;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15" name="Google Shape;2415;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16" name="Google Shape;2416;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17" name="Google Shape;2417;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8" name="Google Shape;2418;p1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0" name="Google Shape;2420;p1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2" name="Google Shape;2422;p1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4" name="Google Shape;2424;p1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6" name="Google Shape;2426;p1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8" name="Google Shape;2428;p1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0" name="Google Shape;2430;p1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2" name="Google Shape;2432;p1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34" name="Google Shape;2434;p1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435" name="Google Shape;2435;p16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436" name="Google Shape;2436;p1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437" name="Google Shape;2437;p16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438" name="Google Shape;2438;p1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439" name="Google Shape;2439;p16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440" name="Google Shape;2440;p1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441" name="Google Shape;2441;p16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2442" name="Shape 2442"/>
        <p:cNvGrpSpPr/>
        <p:nvPr/>
      </p:nvGrpSpPr>
      <p:grpSpPr>
        <a:xfrm>
          <a:off x="0" y="0"/>
          <a:ext cx="0" cy="0"/>
          <a:chOff x="0" y="0"/>
          <a:chExt cx="0" cy="0"/>
        </a:xfrm>
      </p:grpSpPr>
      <p:sp>
        <p:nvSpPr>
          <p:cNvPr id="2443" name="Google Shape;2443;p1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4" name="Google Shape;2444;p1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45" name="Google Shape;2445;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46" name="Google Shape;2446;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47" name="Google Shape;2447;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8" name="Google Shape;2448;p1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9" name="Google Shape;2449;p1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1" name="Google Shape;2451;p1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3" name="Google Shape;2453;p1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5" name="Google Shape;2455;p1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7" name="Google Shape;2457;p1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9" name="Google Shape;2459;p1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1" name="Google Shape;2461;p1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3" name="Google Shape;2463;p1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65" name="Google Shape;2465;p16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466" name="Google Shape;2466;p161"/>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2467" name="Google Shape;2467;p161"/>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2468" name="Google Shape;2468;p161"/>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2469" name="Google Shape;2469;p161"/>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2470" name="Google Shape;2470;p161"/>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2471" name="Google Shape;2471;p161"/>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2472" name="Google Shape;2472;p161"/>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2473" name="Shape 2473"/>
        <p:cNvGrpSpPr/>
        <p:nvPr/>
      </p:nvGrpSpPr>
      <p:grpSpPr>
        <a:xfrm>
          <a:off x="0" y="0"/>
          <a:ext cx="0" cy="0"/>
          <a:chOff x="0" y="0"/>
          <a:chExt cx="0" cy="0"/>
        </a:xfrm>
      </p:grpSpPr>
      <p:sp>
        <p:nvSpPr>
          <p:cNvPr id="2474" name="Google Shape;2474;p1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5" name="Google Shape;2475;p1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6" name="Google Shape;2476;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7" name="Google Shape;2477;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8" name="Google Shape;2478;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9" name="Google Shape;2479;p1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0" name="Google Shape;2480;p1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2" name="Google Shape;2482;p1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4" name="Google Shape;2484;p1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6" name="Google Shape;2486;p1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8" name="Google Shape;2488;p1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0" name="Google Shape;2490;p1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2" name="Google Shape;2492;p1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4" name="Google Shape;2494;p1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96" name="Google Shape;2496;p16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497" name="Google Shape;2497;p162"/>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2498" name="Google Shape;2498;p162"/>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2499" name="Google Shape;2499;p162"/>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2500" name="Google Shape;2500;p162"/>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2501" name="Google Shape;2501;p162"/>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2502" name="Google Shape;2502;p162"/>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2503" name="Google Shape;2503;p162"/>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p:cSld name="CUSTOM_17_2_1_1_2_3">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17"/>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17"/>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2504" name="Shape 2504"/>
        <p:cNvGrpSpPr/>
        <p:nvPr/>
      </p:nvGrpSpPr>
      <p:grpSpPr>
        <a:xfrm>
          <a:off x="0" y="0"/>
          <a:ext cx="0" cy="0"/>
          <a:chOff x="0" y="0"/>
          <a:chExt cx="0" cy="0"/>
        </a:xfrm>
      </p:grpSpPr>
      <p:pic>
        <p:nvPicPr>
          <p:cNvPr id="2505" name="Google Shape;2505;p1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06" name="Google Shape;2506;p16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7" name="Google Shape;2507;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08" name="Google Shape;2508;p1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09" name="Google Shape;2509;p1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510" name="Google Shape;2510;p16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511" name="Google Shape;2511;p16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2512" name="Shape 2512"/>
        <p:cNvGrpSpPr/>
        <p:nvPr/>
      </p:nvGrpSpPr>
      <p:grpSpPr>
        <a:xfrm>
          <a:off x="0" y="0"/>
          <a:ext cx="0" cy="0"/>
          <a:chOff x="0" y="0"/>
          <a:chExt cx="0" cy="0"/>
        </a:xfrm>
      </p:grpSpPr>
      <p:pic>
        <p:nvPicPr>
          <p:cNvPr id="2513" name="Google Shape;2513;p1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4" name="Google Shape;2514;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15" name="Google Shape;2515;p1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6" name="Google Shape;2516;p16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517" name="Google Shape;2517;p1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2518" name="Shape 2518"/>
        <p:cNvGrpSpPr/>
        <p:nvPr/>
      </p:nvGrpSpPr>
      <p:grpSpPr>
        <a:xfrm>
          <a:off x="0" y="0"/>
          <a:ext cx="0" cy="0"/>
          <a:chOff x="0" y="0"/>
          <a:chExt cx="0" cy="0"/>
        </a:xfrm>
      </p:grpSpPr>
      <p:pic>
        <p:nvPicPr>
          <p:cNvPr id="2519" name="Google Shape;2519;p1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2520" name="Google Shape;2520;p16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521" name="Google Shape;2521;p16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2522" name="Google Shape;2522;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2523" name="Shape 2523"/>
        <p:cNvGrpSpPr/>
        <p:nvPr/>
      </p:nvGrpSpPr>
      <p:grpSpPr>
        <a:xfrm>
          <a:off x="0" y="0"/>
          <a:ext cx="0" cy="0"/>
          <a:chOff x="0" y="0"/>
          <a:chExt cx="0" cy="0"/>
        </a:xfrm>
      </p:grpSpPr>
      <p:pic>
        <p:nvPicPr>
          <p:cNvPr id="2524" name="Google Shape;2524;p16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525" name="Google Shape;2525;p16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526" name="Google Shape;2526;p166"/>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2527" name="Google Shape;2527;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2528" name="Shape 2528"/>
        <p:cNvGrpSpPr/>
        <p:nvPr/>
      </p:nvGrpSpPr>
      <p:grpSpPr>
        <a:xfrm>
          <a:off x="0" y="0"/>
          <a:ext cx="0" cy="0"/>
          <a:chOff x="0" y="0"/>
          <a:chExt cx="0" cy="0"/>
        </a:xfrm>
      </p:grpSpPr>
      <p:pic>
        <p:nvPicPr>
          <p:cNvPr id="2529" name="Google Shape;2529;p1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530" name="Google Shape;2530;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31" name="Google Shape;2531;p16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32" name="Google Shape;2532;p16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33" name="Google Shape;2533;p16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534" name="Google Shape;2534;p16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6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2536" name="Shape 2536"/>
        <p:cNvGrpSpPr/>
        <p:nvPr/>
      </p:nvGrpSpPr>
      <p:grpSpPr>
        <a:xfrm>
          <a:off x="0" y="0"/>
          <a:ext cx="0" cy="0"/>
          <a:chOff x="0" y="0"/>
          <a:chExt cx="0" cy="0"/>
        </a:xfrm>
      </p:grpSpPr>
      <p:pic>
        <p:nvPicPr>
          <p:cNvPr id="2537" name="Google Shape;2537;p1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538" name="Google Shape;2538;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539" name="Google Shape;2539;p1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540" name="Google Shape;2540;p1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541" name="Google Shape;2541;p1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2544" name="Shape 2544"/>
        <p:cNvGrpSpPr/>
        <p:nvPr/>
      </p:nvGrpSpPr>
      <p:grpSpPr>
        <a:xfrm>
          <a:off x="0" y="0"/>
          <a:ext cx="0" cy="0"/>
          <a:chOff x="0" y="0"/>
          <a:chExt cx="0" cy="0"/>
        </a:xfrm>
      </p:grpSpPr>
      <p:pic>
        <p:nvPicPr>
          <p:cNvPr id="2545" name="Google Shape;2545;p1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2546" name="Google Shape;2546;p169"/>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2547" name="Google Shape;2547;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2548" name="Shape 2548"/>
        <p:cNvGrpSpPr/>
        <p:nvPr/>
      </p:nvGrpSpPr>
      <p:grpSpPr>
        <a:xfrm>
          <a:off x="0" y="0"/>
          <a:ext cx="0" cy="0"/>
          <a:chOff x="0" y="0"/>
          <a:chExt cx="0" cy="0"/>
        </a:xfrm>
      </p:grpSpPr>
      <p:pic>
        <p:nvPicPr>
          <p:cNvPr id="2549" name="Google Shape;2549;p1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550" name="Google Shape;2550;p17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2551" name="Google Shape;2551;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ed List 1–4 (Green) 1 Line Subhead">
  <p:cSld name="1_Bulleted List 1–4 (Green) 1 Line Subhead">
    <p:spTree>
      <p:nvGrpSpPr>
        <p:cNvPr id="2552" name="Shape 2552"/>
        <p:cNvGrpSpPr/>
        <p:nvPr/>
      </p:nvGrpSpPr>
      <p:grpSpPr>
        <a:xfrm>
          <a:off x="0" y="0"/>
          <a:ext cx="0" cy="0"/>
          <a:chOff x="0" y="0"/>
          <a:chExt cx="0" cy="0"/>
        </a:xfrm>
      </p:grpSpPr>
      <p:sp>
        <p:nvSpPr>
          <p:cNvPr id="2553" name="Google Shape;2553;p171"/>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54" name="Google Shape;2554;p171"/>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55" name="Google Shape;2555;p171"/>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556" name="Google Shape;2556;p171"/>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557" name="Google Shape;2557;p171"/>
          <p:cNvGrpSpPr/>
          <p:nvPr/>
        </p:nvGrpSpPr>
        <p:grpSpPr>
          <a:xfrm>
            <a:off x="373970" y="1333500"/>
            <a:ext cx="8465305" cy="713668"/>
            <a:chOff x="498627" y="1727200"/>
            <a:chExt cx="11287073" cy="951557"/>
          </a:xfrm>
        </p:grpSpPr>
        <p:sp>
          <p:nvSpPr>
            <p:cNvPr id="2558" name="Google Shape;2558;p171"/>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559" name="Google Shape;2559;p171"/>
            <p:cNvGrpSpPr/>
            <p:nvPr/>
          </p:nvGrpSpPr>
          <p:grpSpPr>
            <a:xfrm>
              <a:off x="498627" y="1770959"/>
              <a:ext cx="1174339" cy="892834"/>
              <a:chOff x="366636" y="1829879"/>
              <a:chExt cx="1030664" cy="783600"/>
            </a:xfrm>
          </p:grpSpPr>
          <p:sp>
            <p:nvSpPr>
              <p:cNvPr id="2560" name="Google Shape;2560;p171"/>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61" name="Google Shape;2561;p171"/>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2562" name="Google Shape;2562;p171"/>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563" name="Google Shape;2563;p171"/>
          <p:cNvGrpSpPr/>
          <p:nvPr/>
        </p:nvGrpSpPr>
        <p:grpSpPr>
          <a:xfrm>
            <a:off x="373970" y="2171040"/>
            <a:ext cx="8465305" cy="713668"/>
            <a:chOff x="498627" y="2843920"/>
            <a:chExt cx="11287073" cy="951557"/>
          </a:xfrm>
        </p:grpSpPr>
        <p:sp>
          <p:nvSpPr>
            <p:cNvPr id="2564" name="Google Shape;2564;p171"/>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565" name="Google Shape;2565;p171"/>
            <p:cNvGrpSpPr/>
            <p:nvPr/>
          </p:nvGrpSpPr>
          <p:grpSpPr>
            <a:xfrm>
              <a:off x="498627" y="2885831"/>
              <a:ext cx="1174339" cy="892834"/>
              <a:chOff x="366636" y="2767143"/>
              <a:chExt cx="1030664" cy="783600"/>
            </a:xfrm>
          </p:grpSpPr>
          <p:sp>
            <p:nvSpPr>
              <p:cNvPr id="2566" name="Google Shape;2566;p171"/>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67" name="Google Shape;2567;p171"/>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2568" name="Google Shape;2568;p171"/>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grpSp>
        <p:nvGrpSpPr>
          <p:cNvPr id="2569" name="Google Shape;2569;p171"/>
          <p:cNvGrpSpPr/>
          <p:nvPr/>
        </p:nvGrpSpPr>
        <p:grpSpPr>
          <a:xfrm>
            <a:off x="373970" y="3003050"/>
            <a:ext cx="8465305" cy="713668"/>
            <a:chOff x="498627" y="3953266"/>
            <a:chExt cx="11287073" cy="951557"/>
          </a:xfrm>
        </p:grpSpPr>
        <p:sp>
          <p:nvSpPr>
            <p:cNvPr id="2570" name="Google Shape;2570;p171"/>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571" name="Google Shape;2571;p171"/>
            <p:cNvGrpSpPr/>
            <p:nvPr/>
          </p:nvGrpSpPr>
          <p:grpSpPr>
            <a:xfrm>
              <a:off x="498627" y="3996882"/>
              <a:ext cx="1174339" cy="892834"/>
              <a:chOff x="353936" y="3693021"/>
              <a:chExt cx="1030664" cy="783600"/>
            </a:xfrm>
          </p:grpSpPr>
          <p:sp>
            <p:nvSpPr>
              <p:cNvPr id="2572" name="Google Shape;2572;p171"/>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sp>
            <p:nvSpPr>
              <p:cNvPr id="2573" name="Google Shape;2573;p171"/>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grpSp>
        <p:pic>
          <p:nvPicPr>
            <p:cNvPr id="2574" name="Google Shape;2574;p171"/>
            <p:cNvPicPr preferRelativeResize="0"/>
            <p:nvPr/>
          </p:nvPicPr>
          <p:blipFill rotWithShape="1">
            <a:blip r:embed="rId4">
              <a:alphaModFix/>
            </a:blip>
            <a:srcRect b="0" l="0" r="0" t="0"/>
            <a:stretch/>
          </p:blipFill>
          <p:spPr>
            <a:xfrm>
              <a:off x="552827" y="3953266"/>
              <a:ext cx="951557" cy="951557"/>
            </a:xfrm>
            <a:prstGeom prst="rect">
              <a:avLst/>
            </a:prstGeom>
            <a:noFill/>
            <a:ln>
              <a:noFill/>
            </a:ln>
          </p:spPr>
        </p:pic>
      </p:grpSp>
      <p:sp>
        <p:nvSpPr>
          <p:cNvPr id="2575" name="Google Shape;2575;p171"/>
          <p:cNvSpPr txBox="1"/>
          <p:nvPr>
            <p:ph idx="3" type="body"/>
          </p:nvPr>
        </p:nvSpPr>
        <p:spPr>
          <a:xfrm>
            <a:off x="-1"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76" name="Google Shape;2576;p171"/>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77" name="Google Shape;2577;p171"/>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78" name="Google Shape;2578;p171"/>
          <p:cNvSpPr/>
          <p:nvPr/>
        </p:nvSpPr>
        <p:spPr>
          <a:xfrm>
            <a:off x="280115" y="123637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579" name="Google Shape;2579;p171"/>
          <p:cNvPicPr preferRelativeResize="0"/>
          <p:nvPr/>
        </p:nvPicPr>
        <p:blipFill rotWithShape="1">
          <a:blip r:embed="rId5">
            <a:alphaModFix/>
          </a:blip>
          <a:srcRect b="0" l="0" r="0" t="0"/>
          <a:stretch/>
        </p:blipFill>
        <p:spPr>
          <a:xfrm>
            <a:off x="380848" y="1367650"/>
            <a:ext cx="860717" cy="688574"/>
          </a:xfrm>
          <a:prstGeom prst="rect">
            <a:avLst/>
          </a:prstGeom>
          <a:noFill/>
          <a:ln>
            <a:noFill/>
          </a:ln>
        </p:spPr>
      </p:pic>
      <p:pic>
        <p:nvPicPr>
          <p:cNvPr id="2580" name="Google Shape;2580;p171"/>
          <p:cNvPicPr preferRelativeResize="0"/>
          <p:nvPr/>
        </p:nvPicPr>
        <p:blipFill rotWithShape="1">
          <a:blip r:embed="rId5">
            <a:alphaModFix/>
          </a:blip>
          <a:srcRect b="0" l="0" r="0" t="0"/>
          <a:stretch/>
        </p:blipFill>
        <p:spPr>
          <a:xfrm>
            <a:off x="373977" y="3012419"/>
            <a:ext cx="860717" cy="688574"/>
          </a:xfrm>
          <a:prstGeom prst="rect">
            <a:avLst/>
          </a:prstGeom>
          <a:noFill/>
          <a:ln>
            <a:noFill/>
          </a:ln>
        </p:spPr>
      </p:pic>
      <p:pic>
        <p:nvPicPr>
          <p:cNvPr id="2581" name="Google Shape;2581;p171"/>
          <p:cNvPicPr preferRelativeResize="0"/>
          <p:nvPr/>
        </p:nvPicPr>
        <p:blipFill rotWithShape="1">
          <a:blip r:embed="rId5">
            <a:alphaModFix/>
          </a:blip>
          <a:srcRect b="0" l="0" r="0" t="0"/>
          <a:stretch/>
        </p:blipFill>
        <p:spPr>
          <a:xfrm>
            <a:off x="373976" y="2169983"/>
            <a:ext cx="860717" cy="688574"/>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2582" name="Shape 2582"/>
        <p:cNvGrpSpPr/>
        <p:nvPr/>
      </p:nvGrpSpPr>
      <p:grpSpPr>
        <a:xfrm>
          <a:off x="0" y="0"/>
          <a:ext cx="0" cy="0"/>
          <a:chOff x="0" y="0"/>
          <a:chExt cx="0" cy="0"/>
        </a:xfrm>
      </p:grpSpPr>
      <p:sp>
        <p:nvSpPr>
          <p:cNvPr id="2583" name="Google Shape;2583;p172"/>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84" name="Google Shape;2584;p172"/>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85" name="Google Shape;2585;p172"/>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86" name="Google Shape;2586;p172"/>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587" name="Google Shape;2587;p172"/>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09" name="Shape 109"/>
        <p:cNvGrpSpPr/>
        <p:nvPr/>
      </p:nvGrpSpPr>
      <p:grpSpPr>
        <a:xfrm>
          <a:off x="0" y="0"/>
          <a:ext cx="0" cy="0"/>
          <a:chOff x="0" y="0"/>
          <a:chExt cx="0" cy="0"/>
        </a:xfrm>
      </p:grpSpPr>
      <p:sp>
        <p:nvSpPr>
          <p:cNvPr id="110" name="Google Shape;110;p18"/>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8"/>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112" name="Google Shape;11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8"/>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 name="Google Shape;11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 name="Google Shape;115;p18"/>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16" name="Google Shape;116;p18"/>
          <p:cNvSpPr txBox="1"/>
          <p:nvPr>
            <p:ph idx="3" type="body"/>
          </p:nvPr>
        </p:nvSpPr>
        <p:spPr>
          <a:xfrm>
            <a:off x="175" y="1284250"/>
            <a:ext cx="9144000" cy="36222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Attention Slide">
  <p:cSld name="Call Attention Slide">
    <p:spTree>
      <p:nvGrpSpPr>
        <p:cNvPr id="2588" name="Shape 2588"/>
        <p:cNvGrpSpPr/>
        <p:nvPr/>
      </p:nvGrpSpPr>
      <p:grpSpPr>
        <a:xfrm>
          <a:off x="0" y="0"/>
          <a:ext cx="0" cy="0"/>
          <a:chOff x="0" y="0"/>
          <a:chExt cx="0" cy="0"/>
        </a:xfrm>
      </p:grpSpPr>
      <p:sp>
        <p:nvSpPr>
          <p:cNvPr id="2589" name="Google Shape;2589;p173"/>
          <p:cNvSpPr txBox="1"/>
          <p:nvPr>
            <p:ph idx="1" type="subTitle"/>
          </p:nvPr>
        </p:nvSpPr>
        <p:spPr>
          <a:xfrm>
            <a:off x="270163" y="1512517"/>
            <a:ext cx="8873700" cy="3350400"/>
          </a:xfrm>
          <a:prstGeom prst="rect">
            <a:avLst/>
          </a:prstGeom>
          <a:noFill/>
          <a:ln>
            <a:noFill/>
          </a:ln>
        </p:spPr>
        <p:txBody>
          <a:bodyPr anchorCtr="0" anchor="t" bIns="342900" lIns="2400300" spcFirstLastPara="1" rIns="205725" wrap="square" tIns="0">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590" name="Google Shape;2590;p173"/>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91" name="Google Shape;2591;p173"/>
          <p:cNvSpPr txBox="1"/>
          <p:nvPr>
            <p:ph idx="2"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2592" name="Shape 2592"/>
        <p:cNvGrpSpPr/>
        <p:nvPr/>
      </p:nvGrpSpPr>
      <p:grpSpPr>
        <a:xfrm>
          <a:off x="0" y="0"/>
          <a:ext cx="0" cy="0"/>
          <a:chOff x="0" y="0"/>
          <a:chExt cx="0" cy="0"/>
        </a:xfrm>
      </p:grpSpPr>
      <p:pic>
        <p:nvPicPr>
          <p:cNvPr id="2593" name="Google Shape;2593;p1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94" name="Google Shape;2594;p174"/>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96" name="Google Shape;2596;p1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97" name="Google Shape;2597;p174"/>
          <p:cNvPicPr preferRelativeResize="0"/>
          <p:nvPr/>
        </p:nvPicPr>
        <p:blipFill rotWithShape="1">
          <a:blip r:embed="rId3">
            <a:alphaModFix/>
          </a:blip>
          <a:srcRect b="11174" l="0" r="0" t="0"/>
          <a:stretch/>
        </p:blipFill>
        <p:spPr>
          <a:xfrm>
            <a:off x="274350" y="573880"/>
            <a:ext cx="8595298" cy="4294596"/>
          </a:xfrm>
          <a:prstGeom prst="rect">
            <a:avLst/>
          </a:prstGeom>
          <a:noFill/>
          <a:ln>
            <a:noFill/>
          </a:ln>
        </p:spPr>
      </p:pic>
      <p:sp>
        <p:nvSpPr>
          <p:cNvPr id="2598" name="Google Shape;2598;p174"/>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latin typeface="Roboto Light"/>
                <a:ea typeface="Roboto Light"/>
                <a:cs typeface="Roboto Light"/>
                <a:sym typeface="Roboto Light"/>
              </a:rPr>
              <a:t>Questions?</a:t>
            </a:r>
            <a:endParaRPr sz="6500">
              <a:latin typeface="Roboto Light"/>
              <a:ea typeface="Roboto Light"/>
              <a:cs typeface="Roboto Light"/>
              <a:sym typeface="Roboto Light"/>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03" name="Shape 2603"/>
        <p:cNvGrpSpPr/>
        <p:nvPr/>
      </p:nvGrpSpPr>
      <p:grpSpPr>
        <a:xfrm>
          <a:off x="0" y="0"/>
          <a:ext cx="0" cy="0"/>
          <a:chOff x="0" y="0"/>
          <a:chExt cx="0" cy="0"/>
        </a:xfrm>
      </p:grpSpPr>
      <p:sp>
        <p:nvSpPr>
          <p:cNvPr id="2604" name="Google Shape;2604;p17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05" name="Google Shape;2605;p17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06" name="Google Shape;2606;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07" name="Shape 2607"/>
        <p:cNvGrpSpPr/>
        <p:nvPr/>
      </p:nvGrpSpPr>
      <p:grpSpPr>
        <a:xfrm>
          <a:off x="0" y="0"/>
          <a:ext cx="0" cy="0"/>
          <a:chOff x="0" y="0"/>
          <a:chExt cx="0" cy="0"/>
        </a:xfrm>
      </p:grpSpPr>
      <p:sp>
        <p:nvSpPr>
          <p:cNvPr id="2608" name="Google Shape;2608;p1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09" name="Google Shape;2609;p1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10" name="Shape 2610"/>
        <p:cNvGrpSpPr/>
        <p:nvPr/>
      </p:nvGrpSpPr>
      <p:grpSpPr>
        <a:xfrm>
          <a:off x="0" y="0"/>
          <a:ext cx="0" cy="0"/>
          <a:chOff x="0" y="0"/>
          <a:chExt cx="0" cy="0"/>
        </a:xfrm>
      </p:grpSpPr>
      <p:sp>
        <p:nvSpPr>
          <p:cNvPr id="2611" name="Google Shape;2611;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2" name="Google Shape;2612;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13" name="Google Shape;2613;p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14" name="Shape 2614"/>
        <p:cNvGrpSpPr/>
        <p:nvPr/>
      </p:nvGrpSpPr>
      <p:grpSpPr>
        <a:xfrm>
          <a:off x="0" y="0"/>
          <a:ext cx="0" cy="0"/>
          <a:chOff x="0" y="0"/>
          <a:chExt cx="0" cy="0"/>
        </a:xfrm>
      </p:grpSpPr>
      <p:sp>
        <p:nvSpPr>
          <p:cNvPr id="2615" name="Google Shape;2615;p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6" name="Google Shape;2616;p17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17" name="Google Shape;2617;p17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18" name="Google Shape;2618;p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19" name="Shape 2619"/>
        <p:cNvGrpSpPr/>
        <p:nvPr/>
      </p:nvGrpSpPr>
      <p:grpSpPr>
        <a:xfrm>
          <a:off x="0" y="0"/>
          <a:ext cx="0" cy="0"/>
          <a:chOff x="0" y="0"/>
          <a:chExt cx="0" cy="0"/>
        </a:xfrm>
      </p:grpSpPr>
      <p:sp>
        <p:nvSpPr>
          <p:cNvPr id="2620" name="Google Shape;2620;p1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1" name="Google Shape;2621;p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22" name="Shape 2622"/>
        <p:cNvGrpSpPr/>
        <p:nvPr/>
      </p:nvGrpSpPr>
      <p:grpSpPr>
        <a:xfrm>
          <a:off x="0" y="0"/>
          <a:ext cx="0" cy="0"/>
          <a:chOff x="0" y="0"/>
          <a:chExt cx="0" cy="0"/>
        </a:xfrm>
      </p:grpSpPr>
      <p:sp>
        <p:nvSpPr>
          <p:cNvPr id="2623" name="Google Shape;2623;p18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24" name="Google Shape;2624;p18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25" name="Google Shape;2625;p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26" name="Shape 2626"/>
        <p:cNvGrpSpPr/>
        <p:nvPr/>
      </p:nvGrpSpPr>
      <p:grpSpPr>
        <a:xfrm>
          <a:off x="0" y="0"/>
          <a:ext cx="0" cy="0"/>
          <a:chOff x="0" y="0"/>
          <a:chExt cx="0" cy="0"/>
        </a:xfrm>
      </p:grpSpPr>
      <p:sp>
        <p:nvSpPr>
          <p:cNvPr id="2627" name="Google Shape;2627;p18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28" name="Google Shape;2628;p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9" name="Shape 2629"/>
        <p:cNvGrpSpPr/>
        <p:nvPr/>
      </p:nvGrpSpPr>
      <p:grpSpPr>
        <a:xfrm>
          <a:off x="0" y="0"/>
          <a:ext cx="0" cy="0"/>
          <a:chOff x="0" y="0"/>
          <a:chExt cx="0" cy="0"/>
        </a:xfrm>
      </p:grpSpPr>
      <p:sp>
        <p:nvSpPr>
          <p:cNvPr id="2630" name="Google Shape;2630;p18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8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32" name="Google Shape;2632;p18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33" name="Google Shape;2633;p18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34" name="Google Shape;2634;p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Activity">
  <p:cSld name="CUSTOM_2_3_1_1_1_1_1_2_1_2_1_1_1_1_3">
    <p:spTree>
      <p:nvGrpSpPr>
        <p:cNvPr id="117" name="Shape 117"/>
        <p:cNvGrpSpPr/>
        <p:nvPr/>
      </p:nvGrpSpPr>
      <p:grpSpPr>
        <a:xfrm>
          <a:off x="0" y="0"/>
          <a:ext cx="0" cy="0"/>
          <a:chOff x="0" y="0"/>
          <a:chExt cx="0" cy="0"/>
        </a:xfrm>
      </p:grpSpPr>
      <p:pic>
        <p:nvPicPr>
          <p:cNvPr id="118" name="Google Shape;11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9" name="Google Shape;119;p19"/>
          <p:cNvSpPr/>
          <p:nvPr/>
        </p:nvSpPr>
        <p:spPr>
          <a:xfrm>
            <a:off x="273900" y="3608175"/>
            <a:ext cx="8596200" cy="126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22" name="Google Shape;122;p1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3" name="Google Shape;123;p1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4" name="Google Shape;124;p19"/>
          <p:cNvSpPr txBox="1"/>
          <p:nvPr>
            <p:ph type="title"/>
          </p:nvPr>
        </p:nvSpPr>
        <p:spPr>
          <a:xfrm>
            <a:off x="1258000" y="274875"/>
            <a:ext cx="7887300" cy="3265800"/>
          </a:xfrm>
          <a:prstGeom prst="rect">
            <a:avLst/>
          </a:prstGeom>
        </p:spPr>
        <p:txBody>
          <a:bodyPr anchorCtr="0" anchor="t" bIns="91425" lIns="640075" spcFirstLastPara="1" rIns="91425" wrap="square" tIns="457200">
            <a:norm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 name="Google Shape;125;p19"/>
          <p:cNvSpPr txBox="1"/>
          <p:nvPr>
            <p:ph idx="2" type="title"/>
          </p:nvPr>
        </p:nvSpPr>
        <p:spPr>
          <a:xfrm>
            <a:off x="5901175" y="4309575"/>
            <a:ext cx="2872200" cy="434400"/>
          </a:xfrm>
          <a:prstGeom prst="rect">
            <a:avLst/>
          </a:prstGeom>
        </p:spPr>
        <p:txBody>
          <a:bodyPr anchorCtr="0" anchor="ctr" bIns="0" lIns="640075" spcFirstLastPara="1" rIns="91425" wrap="square" tIns="0">
            <a:norm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6" name="Google Shape;126;p19"/>
          <p:cNvPicPr preferRelativeResize="0"/>
          <p:nvPr/>
        </p:nvPicPr>
        <p:blipFill>
          <a:blip r:embed="rId3">
            <a:alphaModFix/>
          </a:blip>
          <a:stretch>
            <a:fillRect/>
          </a:stretch>
        </p:blipFill>
        <p:spPr>
          <a:xfrm flipH="1">
            <a:off x="608400" y="553675"/>
            <a:ext cx="1226900" cy="1398774"/>
          </a:xfrm>
          <a:prstGeom prst="rect">
            <a:avLst/>
          </a:prstGeom>
          <a:noFill/>
          <a:ln>
            <a:noFill/>
          </a:ln>
        </p:spPr>
      </p:pic>
    </p:spTree>
  </p:cSld>
  <p:clrMapOvr>
    <a:masterClrMapping/>
  </p:clrMapOvr>
  <p:extLst>
    <p:ext uri="{DCECCB84-F9BA-43D5-87BE-67443E8EF086}">
      <p15:sldGuideLst>
        <p15:guide id="1" orient="horz" pos="2624">
          <p15:clr>
            <a:srgbClr val="FA7B17"/>
          </p15:clr>
        </p15:guide>
        <p15:guide id="2" orient="horz" pos="2160">
          <p15:clr>
            <a:srgbClr val="FA7B17"/>
          </p15:clr>
        </p15:guide>
        <p15:guide id="3" orient="horz" pos="1440">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35" name="Shape 2635"/>
        <p:cNvGrpSpPr/>
        <p:nvPr/>
      </p:nvGrpSpPr>
      <p:grpSpPr>
        <a:xfrm>
          <a:off x="0" y="0"/>
          <a:ext cx="0" cy="0"/>
          <a:chOff x="0" y="0"/>
          <a:chExt cx="0" cy="0"/>
        </a:xfrm>
      </p:grpSpPr>
      <p:sp>
        <p:nvSpPr>
          <p:cNvPr id="2636" name="Google Shape;2636;p18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637" name="Google Shape;2637;p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38" name="Shape 2638"/>
        <p:cNvGrpSpPr/>
        <p:nvPr/>
      </p:nvGrpSpPr>
      <p:grpSpPr>
        <a:xfrm>
          <a:off x="0" y="0"/>
          <a:ext cx="0" cy="0"/>
          <a:chOff x="0" y="0"/>
          <a:chExt cx="0" cy="0"/>
        </a:xfrm>
      </p:grpSpPr>
      <p:sp>
        <p:nvSpPr>
          <p:cNvPr id="2639" name="Google Shape;2639;p18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40" name="Google Shape;2640;p18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41" name="Google Shape;2641;p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42" name="Shape 2642"/>
        <p:cNvGrpSpPr/>
        <p:nvPr/>
      </p:nvGrpSpPr>
      <p:grpSpPr>
        <a:xfrm>
          <a:off x="0" y="0"/>
          <a:ext cx="0" cy="0"/>
          <a:chOff x="0" y="0"/>
          <a:chExt cx="0" cy="0"/>
        </a:xfrm>
      </p:grpSpPr>
      <p:sp>
        <p:nvSpPr>
          <p:cNvPr id="2643" name="Google Shape;2643;p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644" name="Shape 2644"/>
        <p:cNvGrpSpPr/>
        <p:nvPr/>
      </p:nvGrpSpPr>
      <p:grpSpPr>
        <a:xfrm>
          <a:off x="0" y="0"/>
          <a:ext cx="0" cy="0"/>
          <a:chOff x="0" y="0"/>
          <a:chExt cx="0" cy="0"/>
        </a:xfrm>
      </p:grpSpPr>
      <p:pic>
        <p:nvPicPr>
          <p:cNvPr id="2645" name="Google Shape;2645;p1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46" name="Google Shape;2646;p18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47" name="Google Shape;2647;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48" name="Google Shape;2648;p1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649" name="Shape 2649"/>
        <p:cNvGrpSpPr/>
        <p:nvPr/>
      </p:nvGrpSpPr>
      <p:grpSpPr>
        <a:xfrm>
          <a:off x="0" y="0"/>
          <a:ext cx="0" cy="0"/>
          <a:chOff x="0" y="0"/>
          <a:chExt cx="0" cy="0"/>
        </a:xfrm>
      </p:grpSpPr>
      <p:pic>
        <p:nvPicPr>
          <p:cNvPr id="2650" name="Google Shape;2650;p1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51" name="Google Shape;2651;p18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52" name="Google Shape;2652;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53" name="Google Shape;2653;p1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654" name="Shape 2654"/>
        <p:cNvGrpSpPr/>
        <p:nvPr/>
      </p:nvGrpSpPr>
      <p:grpSpPr>
        <a:xfrm>
          <a:off x="0" y="0"/>
          <a:ext cx="0" cy="0"/>
          <a:chOff x="0" y="0"/>
          <a:chExt cx="0" cy="0"/>
        </a:xfrm>
      </p:grpSpPr>
      <p:sp>
        <p:nvSpPr>
          <p:cNvPr id="2655" name="Google Shape;2655;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6" name="Google Shape;2656;p1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657" name="Google Shape;2657;p1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8" name="Google Shape;2658;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59" name="Google Shape;2659;p1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0" name="Google Shape;2660;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61" name="Google Shape;2661;p18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3 (Green)">
  <p:cSld name="CUSTOM_2_7_1_5">
    <p:spTree>
      <p:nvGrpSpPr>
        <p:cNvPr id="2662" name="Shape 2662"/>
        <p:cNvGrpSpPr/>
        <p:nvPr/>
      </p:nvGrpSpPr>
      <p:grpSpPr>
        <a:xfrm>
          <a:off x="0" y="0"/>
          <a:ext cx="0" cy="0"/>
          <a:chOff x="0" y="0"/>
          <a:chExt cx="0" cy="0"/>
        </a:xfrm>
      </p:grpSpPr>
      <p:sp>
        <p:nvSpPr>
          <p:cNvPr id="2663" name="Google Shape;2663;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4" name="Google Shape;2664;p1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665" name="Google Shape;2665;p1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6" name="Google Shape;2666;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7" name="Google Shape;2667;p1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8" name="Google Shape;2668;p1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69" name="Google Shape;2669;p19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90"/>
          <p:cNvSpPr txBox="1"/>
          <p:nvPr>
            <p:ph idx="3" type="subTitle"/>
          </p:nvPr>
        </p:nvSpPr>
        <p:spPr>
          <a:xfrm>
            <a:off x="724275" y="1937825"/>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671" name="Google Shape;2671;p190"/>
          <p:cNvGrpSpPr/>
          <p:nvPr/>
        </p:nvGrpSpPr>
        <p:grpSpPr>
          <a:xfrm>
            <a:off x="457181" y="1345103"/>
            <a:ext cx="533372" cy="533480"/>
            <a:chOff x="457200" y="1378813"/>
            <a:chExt cx="695400" cy="695450"/>
          </a:xfrm>
        </p:grpSpPr>
        <p:sp>
          <p:nvSpPr>
            <p:cNvPr id="2672" name="Google Shape;2672;p19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73" name="Google Shape;2673;p19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4" name="Google Shape;2674;p190"/>
          <p:cNvGrpSpPr/>
          <p:nvPr/>
        </p:nvGrpSpPr>
        <p:grpSpPr>
          <a:xfrm>
            <a:off x="3228956" y="1345103"/>
            <a:ext cx="533372" cy="533480"/>
            <a:chOff x="457200" y="1378813"/>
            <a:chExt cx="695400" cy="695450"/>
          </a:xfrm>
        </p:grpSpPr>
        <p:sp>
          <p:nvSpPr>
            <p:cNvPr id="2675" name="Google Shape;2675;p19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676" name="Google Shape;2676;p19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7" name="Google Shape;2677;p19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90"/>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679" name="Google Shape;2679;p190"/>
          <p:cNvGrpSpPr/>
          <p:nvPr/>
        </p:nvGrpSpPr>
        <p:grpSpPr>
          <a:xfrm>
            <a:off x="6134081" y="1345853"/>
            <a:ext cx="533372" cy="533480"/>
            <a:chOff x="457200" y="1378813"/>
            <a:chExt cx="695400" cy="695450"/>
          </a:xfrm>
        </p:grpSpPr>
        <p:sp>
          <p:nvSpPr>
            <p:cNvPr id="2680" name="Google Shape;2680;p19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681" name="Google Shape;2681;p19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2" name="Google Shape;2682;p19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0"/>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2684" name="Shape 2684"/>
        <p:cNvGrpSpPr/>
        <p:nvPr/>
      </p:nvGrpSpPr>
      <p:grpSpPr>
        <a:xfrm>
          <a:off x="0" y="0"/>
          <a:ext cx="0" cy="0"/>
          <a:chOff x="0" y="0"/>
          <a:chExt cx="0" cy="0"/>
        </a:xfrm>
      </p:grpSpPr>
      <p:sp>
        <p:nvSpPr>
          <p:cNvPr id="2685" name="Google Shape;2685;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6" name="Google Shape;2686;p1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687" name="Google Shape;2687;p1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88" name="Google Shape;268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89" name="Google Shape;2689;p1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0" name="Google Shape;2690;p1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91" name="Google Shape;2691;p191"/>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191"/>
          <p:cNvGrpSpPr/>
          <p:nvPr/>
        </p:nvGrpSpPr>
        <p:grpSpPr>
          <a:xfrm>
            <a:off x="457427" y="3873038"/>
            <a:ext cx="602564" cy="377174"/>
            <a:chOff x="457200" y="1466425"/>
            <a:chExt cx="776900" cy="486300"/>
          </a:xfrm>
        </p:grpSpPr>
        <p:sp>
          <p:nvSpPr>
            <p:cNvPr id="2693" name="Google Shape;269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694" name="Google Shape;269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5" name="Google Shape;2695;p191"/>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96" name="Google Shape;2696;p191"/>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7" name="Google Shape;2697;p191"/>
          <p:cNvGrpSpPr/>
          <p:nvPr/>
        </p:nvGrpSpPr>
        <p:grpSpPr>
          <a:xfrm>
            <a:off x="457315" y="4311142"/>
            <a:ext cx="602564" cy="377174"/>
            <a:chOff x="457200" y="1466425"/>
            <a:chExt cx="776900" cy="486300"/>
          </a:xfrm>
        </p:grpSpPr>
        <p:sp>
          <p:nvSpPr>
            <p:cNvPr id="2698" name="Google Shape;269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699" name="Google Shape;269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0" name="Google Shape;2700;p191"/>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01" name="Google Shape;2701;p191"/>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2" name="Google Shape;2702;p191"/>
          <p:cNvGrpSpPr/>
          <p:nvPr/>
        </p:nvGrpSpPr>
        <p:grpSpPr>
          <a:xfrm>
            <a:off x="457377" y="2996663"/>
            <a:ext cx="602564" cy="377174"/>
            <a:chOff x="457200" y="1466425"/>
            <a:chExt cx="776900" cy="486300"/>
          </a:xfrm>
        </p:grpSpPr>
        <p:sp>
          <p:nvSpPr>
            <p:cNvPr id="2703" name="Google Shape;270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704" name="Google Shape;270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5" name="Google Shape;2705;p191"/>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06" name="Google Shape;2706;p191"/>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7" name="Google Shape;2707;p191"/>
          <p:cNvGrpSpPr/>
          <p:nvPr/>
        </p:nvGrpSpPr>
        <p:grpSpPr>
          <a:xfrm>
            <a:off x="457265" y="3434767"/>
            <a:ext cx="602564" cy="377174"/>
            <a:chOff x="457200" y="1466425"/>
            <a:chExt cx="776900" cy="486300"/>
          </a:xfrm>
        </p:grpSpPr>
        <p:sp>
          <p:nvSpPr>
            <p:cNvPr id="2708" name="Google Shape;270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709" name="Google Shape;270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0" name="Google Shape;2710;p191"/>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11" name="Google Shape;2711;p191"/>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2" name="Google Shape;2712;p191"/>
          <p:cNvGrpSpPr/>
          <p:nvPr/>
        </p:nvGrpSpPr>
        <p:grpSpPr>
          <a:xfrm>
            <a:off x="457402" y="2135288"/>
            <a:ext cx="602564" cy="377174"/>
            <a:chOff x="457200" y="1466425"/>
            <a:chExt cx="776900" cy="486300"/>
          </a:xfrm>
        </p:grpSpPr>
        <p:sp>
          <p:nvSpPr>
            <p:cNvPr id="2713" name="Google Shape;271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714" name="Google Shape;271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5" name="Google Shape;2715;p191"/>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16" name="Google Shape;2716;p191"/>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7" name="Google Shape;2717;p191"/>
          <p:cNvGrpSpPr/>
          <p:nvPr/>
        </p:nvGrpSpPr>
        <p:grpSpPr>
          <a:xfrm>
            <a:off x="457290" y="2573392"/>
            <a:ext cx="602564" cy="377174"/>
            <a:chOff x="457200" y="1466425"/>
            <a:chExt cx="776900" cy="486300"/>
          </a:xfrm>
        </p:grpSpPr>
        <p:sp>
          <p:nvSpPr>
            <p:cNvPr id="2718" name="Google Shape;271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719" name="Google Shape;271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0" name="Google Shape;2720;p191"/>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21" name="Google Shape;2721;p191"/>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191"/>
          <p:cNvGrpSpPr/>
          <p:nvPr/>
        </p:nvGrpSpPr>
        <p:grpSpPr>
          <a:xfrm>
            <a:off x="457352" y="1258913"/>
            <a:ext cx="602564" cy="377174"/>
            <a:chOff x="457200" y="1466425"/>
            <a:chExt cx="776900" cy="486300"/>
          </a:xfrm>
        </p:grpSpPr>
        <p:sp>
          <p:nvSpPr>
            <p:cNvPr id="2723" name="Google Shape;2723;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724" name="Google Shape;2724;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5" name="Google Shape;2725;p191"/>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726" name="Google Shape;2726;p191"/>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7" name="Google Shape;2727;p191"/>
          <p:cNvGrpSpPr/>
          <p:nvPr/>
        </p:nvGrpSpPr>
        <p:grpSpPr>
          <a:xfrm>
            <a:off x="457240" y="1697017"/>
            <a:ext cx="602564" cy="377174"/>
            <a:chOff x="457200" y="1466425"/>
            <a:chExt cx="776900" cy="486300"/>
          </a:xfrm>
        </p:grpSpPr>
        <p:sp>
          <p:nvSpPr>
            <p:cNvPr id="2728" name="Google Shape;2728;p1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729" name="Google Shape;2729;p1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0" name="Google Shape;2730;p191"/>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731" name="Shape 2731"/>
        <p:cNvGrpSpPr/>
        <p:nvPr/>
      </p:nvGrpSpPr>
      <p:grpSpPr>
        <a:xfrm>
          <a:off x="0" y="0"/>
          <a:ext cx="0" cy="0"/>
          <a:chOff x="0" y="0"/>
          <a:chExt cx="0" cy="0"/>
        </a:xfrm>
      </p:grpSpPr>
      <p:pic>
        <p:nvPicPr>
          <p:cNvPr id="2732" name="Google Shape;2732;p1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33" name="Google Shape;2733;p19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2735" name="Google Shape;2735;p19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736" name="Google Shape;2736;p19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37" name="Google Shape;2737;p19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8" name="Google Shape;2738;p19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9" name="Google Shape;2739;p19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740" name="Google Shape;2740;p19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41" name="Shape 2741"/>
        <p:cNvGrpSpPr/>
        <p:nvPr/>
      </p:nvGrpSpPr>
      <p:grpSpPr>
        <a:xfrm>
          <a:off x="0" y="0"/>
          <a:ext cx="0" cy="0"/>
          <a:chOff x="0" y="0"/>
          <a:chExt cx="0" cy="0"/>
        </a:xfrm>
      </p:grpSpPr>
      <p:pic>
        <p:nvPicPr>
          <p:cNvPr id="2742" name="Google Shape;2742;p1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43" name="Google Shape;2743;p19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9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745" name="Google Shape;2745;p19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46" name="Google Shape;2746;p19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7" name="Google Shape;2747;p19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8" name="Google Shape;2748;p19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749" name="Google Shape;2749;p193"/>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750" name="Google Shape;2750;p19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Review">
  <p:cSld name="CUSTOM_17_2_1_2_1">
    <p:spTree>
      <p:nvGrpSpPr>
        <p:cNvPr id="127" name="Shape 127"/>
        <p:cNvGrpSpPr/>
        <p:nvPr/>
      </p:nvGrpSpPr>
      <p:grpSpPr>
        <a:xfrm>
          <a:off x="0" y="0"/>
          <a:ext cx="0" cy="0"/>
          <a:chOff x="0" y="0"/>
          <a:chExt cx="0" cy="0"/>
        </a:xfrm>
      </p:grpSpPr>
      <p:pic>
        <p:nvPicPr>
          <p:cNvPr id="128" name="Google Shape;128;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9" name="Google Shape;129;p20"/>
          <p:cNvSpPr txBox="1"/>
          <p:nvPr>
            <p:ph idx="12" type="sldNum"/>
          </p:nvPr>
        </p:nvSpPr>
        <p:spPr>
          <a:xfrm>
            <a:off x="8607775" y="4957200"/>
            <a:ext cx="261900" cy="105600"/>
          </a:xfrm>
          <a:prstGeom prst="rect">
            <a:avLst/>
          </a:prstGeom>
        </p:spPr>
        <p:txBody>
          <a:bodyPr anchorCtr="0" anchor="t" bIns="91425" lIns="0" spcFirstLastPara="1" rIns="0" wrap="square" tIns="0">
            <a:norm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0"/>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1" name="Google Shape;131;p20"/>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pic>
        <p:nvPicPr>
          <p:cNvPr id="132" name="Google Shape;132;p20"/>
          <p:cNvPicPr preferRelativeResize="0"/>
          <p:nvPr/>
        </p:nvPicPr>
        <p:blipFill>
          <a:blip r:embed="rId3">
            <a:alphaModFix/>
          </a:blip>
          <a:stretch>
            <a:fillRect/>
          </a:stretch>
        </p:blipFill>
        <p:spPr>
          <a:xfrm>
            <a:off x="3455712" y="931400"/>
            <a:ext cx="2232576" cy="2039926"/>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751" name="Shape 2751"/>
        <p:cNvGrpSpPr/>
        <p:nvPr/>
      </p:nvGrpSpPr>
      <p:grpSpPr>
        <a:xfrm>
          <a:off x="0" y="0"/>
          <a:ext cx="0" cy="0"/>
          <a:chOff x="0" y="0"/>
          <a:chExt cx="0" cy="0"/>
        </a:xfrm>
      </p:grpSpPr>
      <p:pic>
        <p:nvPicPr>
          <p:cNvPr id="2752" name="Google Shape;2752;p19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53" name="Google Shape;2753;p1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4" name="Google Shape;2754;p19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755" name="Google Shape;2755;p194"/>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756" name="Google Shape;2756;p19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757" name="Google Shape;2757;p19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8" name="Google Shape;2758;p194"/>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9" name="Google Shape;2759;p194"/>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60" name="Google Shape;2760;p19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_2">
    <p:spTree>
      <p:nvGrpSpPr>
        <p:cNvPr id="2761" name="Shape 2761"/>
        <p:cNvGrpSpPr/>
        <p:nvPr/>
      </p:nvGrpSpPr>
      <p:grpSpPr>
        <a:xfrm>
          <a:off x="0" y="0"/>
          <a:ext cx="0" cy="0"/>
          <a:chOff x="0" y="0"/>
          <a:chExt cx="0" cy="0"/>
        </a:xfrm>
      </p:grpSpPr>
      <p:pic>
        <p:nvPicPr>
          <p:cNvPr id="2762" name="Google Shape;2762;p1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63" name="Google Shape;2763;p19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9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765" name="Google Shape;2765;p19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66" name="Google Shape;2766;p195"/>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7" name="Google Shape;2767;p195"/>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95"/>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769" name="Google Shape;2769;p19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70" name="Google Shape;2770;p19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2771" name="Shape 2771"/>
        <p:cNvGrpSpPr/>
        <p:nvPr/>
      </p:nvGrpSpPr>
      <p:grpSpPr>
        <a:xfrm>
          <a:off x="0" y="0"/>
          <a:ext cx="0" cy="0"/>
          <a:chOff x="0" y="0"/>
          <a:chExt cx="0" cy="0"/>
        </a:xfrm>
      </p:grpSpPr>
      <p:pic>
        <p:nvPicPr>
          <p:cNvPr id="2772" name="Google Shape;2772;p19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73" name="Google Shape;2773;p19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4" name="Google Shape;2774;p19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75" name="Google Shape;2775;p19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776" name="Google Shape;2776;p19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7" name="Google Shape;2777;p19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8" name="Google Shape;2778;p196"/>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79" name="Google Shape;2779;p19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2780" name="Google Shape;2780;p196"/>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2781" name="Shape 2781"/>
        <p:cNvGrpSpPr/>
        <p:nvPr/>
      </p:nvGrpSpPr>
      <p:grpSpPr>
        <a:xfrm>
          <a:off x="0" y="0"/>
          <a:ext cx="0" cy="0"/>
          <a:chOff x="0" y="0"/>
          <a:chExt cx="0" cy="0"/>
        </a:xfrm>
      </p:grpSpPr>
      <p:pic>
        <p:nvPicPr>
          <p:cNvPr id="2782" name="Google Shape;2782;p1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783" name="Google Shape;2783;p19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4" name="Google Shape;2784;p19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85" name="Google Shape;2785;p19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786" name="Google Shape;2786;p19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9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8" name="Google Shape;2788;p197"/>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89" name="Google Shape;2789;p19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2790" name="Google Shape;2790;p19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2791" name="Shape 2791"/>
        <p:cNvGrpSpPr/>
        <p:nvPr/>
      </p:nvGrpSpPr>
      <p:grpSpPr>
        <a:xfrm>
          <a:off x="0" y="0"/>
          <a:ext cx="0" cy="0"/>
          <a:chOff x="0" y="0"/>
          <a:chExt cx="0" cy="0"/>
        </a:xfrm>
      </p:grpSpPr>
      <p:pic>
        <p:nvPicPr>
          <p:cNvPr id="2792" name="Google Shape;2792;p198"/>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2793" name="Google Shape;2793;p198"/>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2794" name="Google Shape;2794;p19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5" name="Google Shape;2795;p198"/>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796" name="Google Shape;2796;p19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797" name="Google Shape;2797;p198"/>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2798" name="Google Shape;2798;p19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2799" name="Google Shape;2799;p198"/>
          <p:cNvSpPr txBox="1"/>
          <p:nvPr>
            <p:ph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0" name="Google Shape;2800;p198"/>
          <p:cNvSpPr txBox="1"/>
          <p:nvPr>
            <p:ph idx="2"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2801" name="Shape 2801"/>
        <p:cNvGrpSpPr/>
        <p:nvPr/>
      </p:nvGrpSpPr>
      <p:grpSpPr>
        <a:xfrm>
          <a:off x="0" y="0"/>
          <a:ext cx="0" cy="0"/>
          <a:chOff x="0" y="0"/>
          <a:chExt cx="0" cy="0"/>
        </a:xfrm>
      </p:grpSpPr>
      <p:pic>
        <p:nvPicPr>
          <p:cNvPr id="2802" name="Google Shape;2802;p1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03" name="Google Shape;2803;p19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9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06" name="Google Shape;2806;p199"/>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807" name="Google Shape;2807;p1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08" name="Google Shape;2808;p199"/>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809" name="Google Shape;2809;p19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ll Attention Slide">
  <p:cSld name="CUSTOM_2_3_1_1_3_1_1_2_1_1">
    <p:spTree>
      <p:nvGrpSpPr>
        <p:cNvPr id="2810" name="Shape 2810"/>
        <p:cNvGrpSpPr/>
        <p:nvPr/>
      </p:nvGrpSpPr>
      <p:grpSpPr>
        <a:xfrm>
          <a:off x="0" y="0"/>
          <a:ext cx="0" cy="0"/>
          <a:chOff x="0" y="0"/>
          <a:chExt cx="0" cy="0"/>
        </a:xfrm>
      </p:grpSpPr>
      <p:pic>
        <p:nvPicPr>
          <p:cNvPr id="2811" name="Google Shape;2811;p2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12" name="Google Shape;2812;p200"/>
          <p:cNvSpPr txBox="1"/>
          <p:nvPr>
            <p:ph type="title"/>
          </p:nvPr>
        </p:nvSpPr>
        <p:spPr>
          <a:xfrm>
            <a:off x="2544050" y="1545675"/>
            <a:ext cx="5770200" cy="2430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13" name="Google Shape;2813;p20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814" name="Google Shape;2814;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15" name="Google Shape;2815;p2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Blue)">
  <p:cSld name="CUSTOM_2_7_1_3_1_1_3_2_1">
    <p:spTree>
      <p:nvGrpSpPr>
        <p:cNvPr id="2816" name="Shape 2816"/>
        <p:cNvGrpSpPr/>
        <p:nvPr/>
      </p:nvGrpSpPr>
      <p:grpSpPr>
        <a:xfrm>
          <a:off x="0" y="0"/>
          <a:ext cx="0" cy="0"/>
          <a:chOff x="0" y="0"/>
          <a:chExt cx="0" cy="0"/>
        </a:xfrm>
      </p:grpSpPr>
      <p:sp>
        <p:nvSpPr>
          <p:cNvPr id="2817" name="Google Shape;2817;p20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9" name="Google Shape;2819;p2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820" name="Google Shape;2820;p2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21" name="Google Shape;2821;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22" name="Google Shape;2822;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23" name="Google Shape;2823;p2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24" name="Google Shape;2824;p201"/>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25" name="Google Shape;2825;p20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0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0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0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0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01"/>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1" name="Google Shape;2831;p201"/>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2" name="Google Shape;2832;p201"/>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3" name="Google Shape;2833;p201"/>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4" name="Google Shape;2834;p201"/>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35" name="Google Shape;2835;p20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836" name="Google Shape;2836;p201"/>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2837" name="Google Shape;2837;p201"/>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2838" name="Google Shape;2838;p201"/>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2839" name="Google Shape;2839;p201"/>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2840" name="Google Shape;2840;p201"/>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2841" name="Shape 2841"/>
        <p:cNvGrpSpPr/>
        <p:nvPr/>
      </p:nvGrpSpPr>
      <p:grpSpPr>
        <a:xfrm>
          <a:off x="0" y="0"/>
          <a:ext cx="0" cy="0"/>
          <a:chOff x="0" y="0"/>
          <a:chExt cx="0" cy="0"/>
        </a:xfrm>
      </p:grpSpPr>
      <p:pic>
        <p:nvPicPr>
          <p:cNvPr id="2842" name="Google Shape;2842;p20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43" name="Google Shape;2843;p20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4" name="Google Shape;2844;p20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845" name="Google Shape;2845;p20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6" name="Google Shape;2846;p20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7" name="Google Shape;2847;p20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848" name="Google Shape;2848;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49" name="Google Shape;2849;p20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850" name="Google Shape;2850;p2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1" name="Google Shape;2851;p20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with Instructions ">
  <p:cSld name="CUSTOM_2_5_1_3_1">
    <p:spTree>
      <p:nvGrpSpPr>
        <p:cNvPr id="2852" name="Shape 2852"/>
        <p:cNvGrpSpPr/>
        <p:nvPr/>
      </p:nvGrpSpPr>
      <p:grpSpPr>
        <a:xfrm>
          <a:off x="0" y="0"/>
          <a:ext cx="0" cy="0"/>
          <a:chOff x="0" y="0"/>
          <a:chExt cx="0" cy="0"/>
        </a:xfrm>
      </p:grpSpPr>
      <p:pic>
        <p:nvPicPr>
          <p:cNvPr id="2853" name="Google Shape;2853;p20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854" name="Google Shape;2854;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55" name="Google Shape;2855;p2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56" name="Google Shape;2856;p2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7" name="Google Shape;2857;p2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8" name="Google Shape;2858;p203"/>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859" name="Google Shape;2859;p2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60" name="Google Shape;2860;p20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1" name="Google Shape;2861;p20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133" name="Shape 133"/>
        <p:cNvGrpSpPr/>
        <p:nvPr/>
      </p:nvGrpSpPr>
      <p:grpSpPr>
        <a:xfrm>
          <a:off x="0" y="0"/>
          <a:ext cx="0" cy="0"/>
          <a:chOff x="0" y="0"/>
          <a:chExt cx="0" cy="0"/>
        </a:xfrm>
      </p:grpSpPr>
      <p:pic>
        <p:nvPicPr>
          <p:cNvPr id="134" name="Google Shape;134;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 name="Google Shape;135;p21"/>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37" name="Google Shape;137;p2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138" name="Google Shape;138;p21"/>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p:cSld name="CUSTOM_2_3_1_1_1_1_1_2_1_2_1_1_4">
    <p:spTree>
      <p:nvGrpSpPr>
        <p:cNvPr id="2862" name="Shape 2862"/>
        <p:cNvGrpSpPr/>
        <p:nvPr/>
      </p:nvGrpSpPr>
      <p:grpSpPr>
        <a:xfrm>
          <a:off x="0" y="0"/>
          <a:ext cx="0" cy="0"/>
          <a:chOff x="0" y="0"/>
          <a:chExt cx="0" cy="0"/>
        </a:xfrm>
      </p:grpSpPr>
      <p:pic>
        <p:nvPicPr>
          <p:cNvPr id="2863" name="Google Shape;2863;p20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64" name="Google Shape;2864;p20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5" name="Google Shape;2865;p20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866" name="Google Shape;2866;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67" name="Google Shape;2867;p204"/>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8" name="Google Shape;2868;p204"/>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9" name="Google Shape;2869;p20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870" name="Google Shape;2870;p2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71" name="Google Shape;2871;p20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with Instructions">
  <p:cSld name="CUSTOM_2_5_1_4">
    <p:spTree>
      <p:nvGrpSpPr>
        <p:cNvPr id="2872" name="Shape 2872"/>
        <p:cNvGrpSpPr/>
        <p:nvPr/>
      </p:nvGrpSpPr>
      <p:grpSpPr>
        <a:xfrm>
          <a:off x="0" y="0"/>
          <a:ext cx="0" cy="0"/>
          <a:chOff x="0" y="0"/>
          <a:chExt cx="0" cy="0"/>
        </a:xfrm>
      </p:grpSpPr>
      <p:sp>
        <p:nvSpPr>
          <p:cNvPr id="2873" name="Google Shape;2873;p205"/>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4" name="Google Shape;2874;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75" name="Google Shape;2875;p2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6" name="Google Shape;2876;p205"/>
          <p:cNvSpPr txBox="1"/>
          <p:nvPr>
            <p:ph idx="1"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77" name="Google Shape;2877;p205"/>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205"/>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879" name="Google Shape;2879;p2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80" name="Google Shape;2880;p20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881" name="Google Shape;2881;p20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p:cSld name="CUSTOM_2_3_1_1_1_1_1_2_1_2_1_1_3_1">
    <p:spTree>
      <p:nvGrpSpPr>
        <p:cNvPr id="2882" name="Shape 2882"/>
        <p:cNvGrpSpPr/>
        <p:nvPr/>
      </p:nvGrpSpPr>
      <p:grpSpPr>
        <a:xfrm>
          <a:off x="0" y="0"/>
          <a:ext cx="0" cy="0"/>
          <a:chOff x="0" y="0"/>
          <a:chExt cx="0" cy="0"/>
        </a:xfrm>
      </p:grpSpPr>
      <p:pic>
        <p:nvPicPr>
          <p:cNvPr id="2883" name="Google Shape;2883;p20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84" name="Google Shape;2884;p20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5" name="Google Shape;2885;p20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886" name="Google Shape;2886;p20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7" name="Google Shape;2887;p20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888" name="Google Shape;2888;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889" name="Google Shape;2889;p2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0" name="Google Shape;2890;p20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891" name="Google Shape;2891;p2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92" name="Google Shape;2892;p20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with Instructions">
  <p:cSld name="CUSTOM_2_5_2">
    <p:spTree>
      <p:nvGrpSpPr>
        <p:cNvPr id="2893" name="Shape 2893"/>
        <p:cNvGrpSpPr/>
        <p:nvPr/>
      </p:nvGrpSpPr>
      <p:grpSpPr>
        <a:xfrm>
          <a:off x="0" y="0"/>
          <a:ext cx="0" cy="0"/>
          <a:chOff x="0" y="0"/>
          <a:chExt cx="0" cy="0"/>
        </a:xfrm>
      </p:grpSpPr>
      <p:sp>
        <p:nvSpPr>
          <p:cNvPr id="2894" name="Google Shape;2894;p207"/>
          <p:cNvSpPr txBox="1"/>
          <p:nvPr>
            <p:ph idx="1"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95" name="Google Shape;2895;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96" name="Google Shape;2896;p2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897" name="Google Shape;2897;p20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898" name="Google Shape;2898;p2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9" name="Google Shape;2899;p207"/>
          <p:cNvSpPr txBox="1"/>
          <p:nvPr>
            <p:ph idx="2"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00" name="Google Shape;2900;p2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1" name="Google Shape;2901;p20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2" name="Google Shape;2902;p2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2903" name="Shape 2903"/>
        <p:cNvGrpSpPr/>
        <p:nvPr/>
      </p:nvGrpSpPr>
      <p:grpSpPr>
        <a:xfrm>
          <a:off x="0" y="0"/>
          <a:ext cx="0" cy="0"/>
          <a:chOff x="0" y="0"/>
          <a:chExt cx="0" cy="0"/>
        </a:xfrm>
      </p:grpSpPr>
      <p:sp>
        <p:nvSpPr>
          <p:cNvPr id="2904" name="Google Shape;2904;p20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6" name="Google Shape;2906;p2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07" name="Google Shape;2907;p2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8" name="Google Shape;2908;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09" name="Google Shape;2909;p2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0" name="Google Shape;2910;p2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1" name="Google Shape;2911;p20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2" name="Google Shape;2912;p20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0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0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0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6" name="Google Shape;2916;p20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7" name="Google Shape;2917;p20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18" name="Google Shape;2918;p20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919" name="Google Shape;2919;p20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920" name="Google Shape;2920;p20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2921" name="Google Shape;2921;p20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ullets 1–4 (Yellow/Green)">
  <p:cSld name="CUSTOM_2_7_1_6_1_2_1">
    <p:spTree>
      <p:nvGrpSpPr>
        <p:cNvPr id="2922" name="Shape 2922"/>
        <p:cNvGrpSpPr/>
        <p:nvPr/>
      </p:nvGrpSpPr>
      <p:grpSpPr>
        <a:xfrm>
          <a:off x="0" y="0"/>
          <a:ext cx="0" cy="0"/>
          <a:chOff x="0" y="0"/>
          <a:chExt cx="0" cy="0"/>
        </a:xfrm>
      </p:grpSpPr>
      <p:sp>
        <p:nvSpPr>
          <p:cNvPr id="2923" name="Google Shape;2923;p20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5" name="Google Shape;2925;p2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26" name="Google Shape;2926;p2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27" name="Google Shape;2927;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8" name="Google Shape;2928;p2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9" name="Google Shape;2929;p2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0" name="Google Shape;2930;p20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1" name="Google Shape;2931;p20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0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0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0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5" name="Google Shape;2935;p20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6" name="Google Shape;2936;p20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37" name="Google Shape;2937;p20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938" name="Google Shape;2938;p20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2939" name="Google Shape;2939;p20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2940" name="Google Shape;2940;p20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ay)">
  <p:cSld name="CUSTOM_2_7_1_6_1_2_1_1">
    <p:spTree>
      <p:nvGrpSpPr>
        <p:cNvPr id="2941" name="Shape 2941"/>
        <p:cNvGrpSpPr/>
        <p:nvPr/>
      </p:nvGrpSpPr>
      <p:grpSpPr>
        <a:xfrm>
          <a:off x="0" y="0"/>
          <a:ext cx="0" cy="0"/>
          <a:chOff x="0" y="0"/>
          <a:chExt cx="0" cy="0"/>
        </a:xfrm>
      </p:grpSpPr>
      <p:sp>
        <p:nvSpPr>
          <p:cNvPr id="2942" name="Google Shape;2942;p21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4" name="Google Shape;2944;p2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45" name="Google Shape;2945;p2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46" name="Google Shape;2946;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47" name="Google Shape;2947;p2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8" name="Google Shape;2948;p2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49" name="Google Shape;2949;p21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50" name="Google Shape;2950;p21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1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1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1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54" name="Google Shape;2954;p21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55" name="Google Shape;2955;p21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56" name="Google Shape;2956;p21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957" name="Google Shape;2957;p21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2958" name="Google Shape;2958;p21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2959" name="Google Shape;2959;p21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2960" name="Shape 2960"/>
        <p:cNvGrpSpPr/>
        <p:nvPr/>
      </p:nvGrpSpPr>
      <p:grpSpPr>
        <a:xfrm>
          <a:off x="0" y="0"/>
          <a:ext cx="0" cy="0"/>
          <a:chOff x="0" y="0"/>
          <a:chExt cx="0" cy="0"/>
        </a:xfrm>
      </p:grpSpPr>
      <p:sp>
        <p:nvSpPr>
          <p:cNvPr id="2961" name="Google Shape;2961;p21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3" name="Google Shape;2963;p2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64" name="Google Shape;2964;p2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65" name="Google Shape;2965;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6" name="Google Shape;2966;p2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7" name="Google Shape;2967;p2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68" name="Google Shape;2968;p21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69" name="Google Shape;2969;p21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1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1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1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73" name="Google Shape;2973;p21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74" name="Google Shape;2974;p21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75" name="Google Shape;2975;p21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976" name="Google Shape;2976;p21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2977" name="Google Shape;2977;p21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2978" name="Google Shape;2978;p21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5 (Green)">
  <p:cSld name="CUSTOM_2_7_1_4_1">
    <p:spTree>
      <p:nvGrpSpPr>
        <p:cNvPr id="2979" name="Shape 2979"/>
        <p:cNvGrpSpPr/>
        <p:nvPr/>
      </p:nvGrpSpPr>
      <p:grpSpPr>
        <a:xfrm>
          <a:off x="0" y="0"/>
          <a:ext cx="0" cy="0"/>
          <a:chOff x="0" y="0"/>
          <a:chExt cx="0" cy="0"/>
        </a:xfrm>
      </p:grpSpPr>
      <p:sp>
        <p:nvSpPr>
          <p:cNvPr id="2980" name="Google Shape;2980;p21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2" name="Google Shape;2982;p2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983" name="Google Shape;2983;p2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4" name="Google Shape;2984;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85" name="Google Shape;2985;p2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86" name="Google Shape;2986;p2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87" name="Google Shape;2987;p212"/>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88" name="Google Shape;2988;p21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1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1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12"/>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2" name="Google Shape;2992;p212"/>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3" name="Google Shape;2993;p212"/>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4" name="Google Shape;2994;p21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12"/>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996" name="Google Shape;2996;p21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997" name="Google Shape;2997;p21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998" name="Google Shape;2998;p21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2999" name="Google Shape;2999;p21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3000" name="Google Shape;3000;p21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5 (Green/Yellow)">
  <p:cSld name="CUSTOM_2_7_1_4_1_2">
    <p:spTree>
      <p:nvGrpSpPr>
        <p:cNvPr id="3001" name="Shape 3001"/>
        <p:cNvGrpSpPr/>
        <p:nvPr/>
      </p:nvGrpSpPr>
      <p:grpSpPr>
        <a:xfrm>
          <a:off x="0" y="0"/>
          <a:ext cx="0" cy="0"/>
          <a:chOff x="0" y="0"/>
          <a:chExt cx="0" cy="0"/>
        </a:xfrm>
      </p:grpSpPr>
      <p:sp>
        <p:nvSpPr>
          <p:cNvPr id="3002" name="Google Shape;3002;p21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2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05" name="Google Shape;3005;p2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6" name="Google Shape;3006;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07" name="Google Shape;3007;p2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08" name="Google Shape;3008;p2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09" name="Google Shape;3009;p213"/>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0" name="Google Shape;3010;p21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1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1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13"/>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4" name="Google Shape;3014;p213"/>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5" name="Google Shape;3015;p213"/>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6" name="Google Shape;3016;p21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13"/>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18" name="Google Shape;3018;p21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019" name="Google Shape;3019;p21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3020" name="Google Shape;3020;p21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3021" name="Google Shape;3021;p21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3022" name="Google Shape;3022;p21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3" name="Google Shape;143;p2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
        <p:nvSpPr>
          <p:cNvPr id="145" name="Google Shape;145;p2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46" name="Google Shape;146;p2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47" name="Google Shape;147;p2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0" name="Google Shape;150;p2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3023" name="Shape 3023"/>
        <p:cNvGrpSpPr/>
        <p:nvPr/>
      </p:nvGrpSpPr>
      <p:grpSpPr>
        <a:xfrm>
          <a:off x="0" y="0"/>
          <a:ext cx="0" cy="0"/>
          <a:chOff x="0" y="0"/>
          <a:chExt cx="0" cy="0"/>
        </a:xfrm>
      </p:grpSpPr>
      <p:sp>
        <p:nvSpPr>
          <p:cNvPr id="3024" name="Google Shape;3024;p21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6" name="Google Shape;3026;p2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27" name="Google Shape;3027;p2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8" name="Google Shape;3028;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29" name="Google Shape;3029;p2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30" name="Google Shape;3030;p2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1" name="Google Shape;3031;p214"/>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2" name="Google Shape;3032;p21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1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1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1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6" name="Google Shape;3036;p214"/>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7" name="Google Shape;3037;p214"/>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8" name="Google Shape;3038;p21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1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40" name="Google Shape;3040;p21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3041" name="Google Shape;3041;p21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3042" name="Google Shape;3042;p21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3043" name="Google Shape;3043;p21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3044" name="Google Shape;3044;p21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Blue)">
  <p:cSld name="CUSTOM_2_7_1_4_1_1_1">
    <p:spTree>
      <p:nvGrpSpPr>
        <p:cNvPr id="3045" name="Shape 3045"/>
        <p:cNvGrpSpPr/>
        <p:nvPr/>
      </p:nvGrpSpPr>
      <p:grpSpPr>
        <a:xfrm>
          <a:off x="0" y="0"/>
          <a:ext cx="0" cy="0"/>
          <a:chOff x="0" y="0"/>
          <a:chExt cx="0" cy="0"/>
        </a:xfrm>
      </p:grpSpPr>
      <p:sp>
        <p:nvSpPr>
          <p:cNvPr id="3046" name="Google Shape;3046;p21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8" name="Google Shape;3048;p2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49" name="Google Shape;3049;p2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0" name="Google Shape;3050;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51" name="Google Shape;3051;p2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52" name="Google Shape;3052;p2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3" name="Google Shape;3053;p215"/>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4" name="Google Shape;3054;p21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1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1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1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8" name="Google Shape;3058;p215"/>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9" name="Google Shape;3059;p215"/>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60" name="Google Shape;3060;p21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1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62" name="Google Shape;3062;p21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3063" name="Google Shape;3063;p21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3064" name="Google Shape;3064;p21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3065" name="Google Shape;3065;p21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3066" name="Google Shape;3066;p21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_2">
    <p:spTree>
      <p:nvGrpSpPr>
        <p:cNvPr id="3067" name="Shape 3067"/>
        <p:cNvGrpSpPr/>
        <p:nvPr/>
      </p:nvGrpSpPr>
      <p:grpSpPr>
        <a:xfrm>
          <a:off x="0" y="0"/>
          <a:ext cx="0" cy="0"/>
          <a:chOff x="0" y="0"/>
          <a:chExt cx="0" cy="0"/>
        </a:xfrm>
      </p:grpSpPr>
      <p:sp>
        <p:nvSpPr>
          <p:cNvPr id="3068" name="Google Shape;3068;p21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0" name="Google Shape;3070;p2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71" name="Google Shape;3071;p2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72" name="Google Shape;3072;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73" name="Google Shape;3073;p2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74" name="Google Shape;3074;p2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75" name="Google Shape;3075;p216"/>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76" name="Google Shape;3076;p21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1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1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1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1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16"/>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2" name="Google Shape;3082;p216"/>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3" name="Google Shape;3083;p216"/>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4" name="Google Shape;3084;p216"/>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5" name="Google Shape;3085;p216"/>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086" name="Google Shape;3086;p21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087" name="Google Shape;3087;p216"/>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3088" name="Google Shape;3088;p21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089" name="Google Shape;3089;p216"/>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3090" name="Google Shape;3090;p21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091" name="Google Shape;3091;p216"/>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ay)">
  <p:cSld name="CUSTOM_2_7_1_3_1_1_3_3">
    <p:spTree>
      <p:nvGrpSpPr>
        <p:cNvPr id="3092" name="Shape 3092"/>
        <p:cNvGrpSpPr/>
        <p:nvPr/>
      </p:nvGrpSpPr>
      <p:grpSpPr>
        <a:xfrm>
          <a:off x="0" y="0"/>
          <a:ext cx="0" cy="0"/>
          <a:chOff x="0" y="0"/>
          <a:chExt cx="0" cy="0"/>
        </a:xfrm>
      </p:grpSpPr>
      <p:sp>
        <p:nvSpPr>
          <p:cNvPr id="3093" name="Google Shape;3093;p21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5" name="Google Shape;3095;p2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96" name="Google Shape;3096;p2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7" name="Google Shape;3097;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98" name="Google Shape;3098;p2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99" name="Google Shape;3099;p2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0" name="Google Shape;3100;p217"/>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1" name="Google Shape;3101;p21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1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1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1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1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17"/>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7" name="Google Shape;3107;p217"/>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8" name="Google Shape;3108;p217"/>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9" name="Google Shape;3109;p217"/>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10" name="Google Shape;3110;p217"/>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11" name="Google Shape;3111;p217"/>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3112" name="Google Shape;3112;p217"/>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3113" name="Google Shape;3113;p217"/>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3114" name="Google Shape;3114;p217"/>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3115" name="Google Shape;3115;p217"/>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3116" name="Google Shape;3116;p217"/>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7 (Yellow/Green)">
  <p:cSld name="CUSTOM_2_7_1_3_1_1_1_2_1">
    <p:spTree>
      <p:nvGrpSpPr>
        <p:cNvPr id="3117" name="Shape 3117"/>
        <p:cNvGrpSpPr/>
        <p:nvPr/>
      </p:nvGrpSpPr>
      <p:grpSpPr>
        <a:xfrm>
          <a:off x="0" y="0"/>
          <a:ext cx="0" cy="0"/>
          <a:chOff x="0" y="0"/>
          <a:chExt cx="0" cy="0"/>
        </a:xfrm>
      </p:grpSpPr>
      <p:sp>
        <p:nvSpPr>
          <p:cNvPr id="3118" name="Google Shape;3118;p21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0" name="Google Shape;3120;p2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121" name="Google Shape;3121;p2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22" name="Google Shape;3122;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3" name="Google Shape;3123;p2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4" name="Google Shape;3124;p2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5" name="Google Shape;3125;p218"/>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6" name="Google Shape;3126;p21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18"/>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8" name="Google Shape;3128;p21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18"/>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0" name="Google Shape;3130;p21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18"/>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2" name="Google Shape;3132;p21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18"/>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4" name="Google Shape;3134;p21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18"/>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6" name="Google Shape;3136;p21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18"/>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38" name="Google Shape;3138;p218"/>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139" name="Google Shape;3139;p218"/>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3140" name="Google Shape;3140;p218"/>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141" name="Google Shape;3141;p218"/>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3142" name="Google Shape;3142;p218"/>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143" name="Google Shape;3143;p218"/>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3144" name="Google Shape;3144;p218"/>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ay)">
  <p:cSld name="CUSTOM_2_7_1_3_1_1_1_2_1_1">
    <p:spTree>
      <p:nvGrpSpPr>
        <p:cNvPr id="3145" name="Shape 3145"/>
        <p:cNvGrpSpPr/>
        <p:nvPr/>
      </p:nvGrpSpPr>
      <p:grpSpPr>
        <a:xfrm>
          <a:off x="0" y="0"/>
          <a:ext cx="0" cy="0"/>
          <a:chOff x="0" y="0"/>
          <a:chExt cx="0" cy="0"/>
        </a:xfrm>
      </p:grpSpPr>
      <p:sp>
        <p:nvSpPr>
          <p:cNvPr id="3146" name="Google Shape;3146;p21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8" name="Google Shape;3148;p2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149" name="Google Shape;3149;p2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50" name="Google Shape;3150;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51" name="Google Shape;3151;p2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52" name="Google Shape;3152;p2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3" name="Google Shape;3153;p219"/>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4" name="Google Shape;3154;p21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19"/>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6" name="Google Shape;3156;p21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19"/>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8" name="Google Shape;3158;p21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19"/>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0" name="Google Shape;3160;p21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19"/>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2" name="Google Shape;3162;p21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19"/>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4" name="Google Shape;3164;p21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19"/>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66" name="Google Shape;3166;p219"/>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3167" name="Google Shape;3167;p219"/>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3168" name="Google Shape;3168;p219"/>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3169" name="Google Shape;3169;p219"/>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3170" name="Google Shape;3170;p219"/>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3171" name="Google Shape;3171;p219"/>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3172" name="Google Shape;3172;p219"/>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3173" name="Shape 3173"/>
        <p:cNvGrpSpPr/>
        <p:nvPr/>
      </p:nvGrpSpPr>
      <p:grpSpPr>
        <a:xfrm>
          <a:off x="0" y="0"/>
          <a:ext cx="0" cy="0"/>
          <a:chOff x="0" y="0"/>
          <a:chExt cx="0" cy="0"/>
        </a:xfrm>
      </p:grpSpPr>
      <p:sp>
        <p:nvSpPr>
          <p:cNvPr id="3174" name="Google Shape;3174;p22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6" name="Google Shape;3176;p2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177" name="Google Shape;3177;p2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8" name="Google Shape;3178;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79" name="Google Shape;3179;p2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80" name="Google Shape;3180;p2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1" name="Google Shape;3181;p220"/>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2" name="Google Shape;3182;p22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20"/>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4" name="Google Shape;3184;p22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20"/>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6" name="Google Shape;3186;p22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20"/>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8" name="Google Shape;3188;p22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20"/>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90" name="Google Shape;3190;p22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20"/>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92" name="Google Shape;3192;p22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20"/>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194" name="Google Shape;3194;p220"/>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195" name="Google Shape;3195;p220"/>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3196" name="Google Shape;3196;p220"/>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3197" name="Google Shape;3197;p220"/>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3198" name="Google Shape;3198;p220"/>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3199" name="Google Shape;3199;p220"/>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3200" name="Google Shape;3200;p220"/>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8 (Yellow/Green)">
  <p:cSld name="CUSTOM_2_7_1_3_1_1_1_1_1_1_1">
    <p:spTree>
      <p:nvGrpSpPr>
        <p:cNvPr id="3201" name="Shape 3201"/>
        <p:cNvGrpSpPr/>
        <p:nvPr/>
      </p:nvGrpSpPr>
      <p:grpSpPr>
        <a:xfrm>
          <a:off x="0" y="0"/>
          <a:ext cx="0" cy="0"/>
          <a:chOff x="0" y="0"/>
          <a:chExt cx="0" cy="0"/>
        </a:xfrm>
      </p:grpSpPr>
      <p:sp>
        <p:nvSpPr>
          <p:cNvPr id="3202" name="Google Shape;3202;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3" name="Google Shape;3203;p2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04" name="Google Shape;3204;p2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05" name="Google Shape;3205;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06" name="Google Shape;3206;p2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7" name="Google Shape;3207;p2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08" name="Google Shape;3208;p22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21"/>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0" name="Google Shape;3210;p22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21"/>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2" name="Google Shape;3212;p22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21"/>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4" name="Google Shape;3214;p22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21"/>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6" name="Google Shape;3216;p22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21"/>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8" name="Google Shape;3218;p22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21"/>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20" name="Google Shape;3220;p22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21"/>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22" name="Google Shape;3222;p22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21"/>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224" name="Google Shape;3224;p221"/>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225" name="Google Shape;3225;p221"/>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226" name="Google Shape;3226;p221"/>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227" name="Google Shape;3227;p221"/>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228" name="Google Shape;3228;p221"/>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229" name="Google Shape;3229;p221"/>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230" name="Google Shape;3230;p221"/>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231" name="Google Shape;3231;p221"/>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8 (Gray)">
  <p:cSld name="CUSTOM_2_7_1_3_1_1_1_1_1_1_1_1">
    <p:spTree>
      <p:nvGrpSpPr>
        <p:cNvPr id="3232" name="Shape 3232"/>
        <p:cNvGrpSpPr/>
        <p:nvPr/>
      </p:nvGrpSpPr>
      <p:grpSpPr>
        <a:xfrm>
          <a:off x="0" y="0"/>
          <a:ext cx="0" cy="0"/>
          <a:chOff x="0" y="0"/>
          <a:chExt cx="0" cy="0"/>
        </a:xfrm>
      </p:grpSpPr>
      <p:sp>
        <p:nvSpPr>
          <p:cNvPr id="3233" name="Google Shape;3233;p2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4" name="Google Shape;3234;p2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35" name="Google Shape;3235;p2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36" name="Google Shape;3236;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37" name="Google Shape;3237;p2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38" name="Google Shape;3238;p2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39" name="Google Shape;3239;p22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22"/>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1" name="Google Shape;3241;p22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22"/>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3" name="Google Shape;3243;p22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22"/>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5" name="Google Shape;3245;p22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22"/>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7" name="Google Shape;3247;p22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22"/>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49" name="Google Shape;3249;p22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22"/>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51" name="Google Shape;3251;p22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22"/>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53" name="Google Shape;3253;p22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22"/>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255" name="Google Shape;3255;p222"/>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3256" name="Google Shape;3256;p222"/>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3257" name="Google Shape;3257;p222"/>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3258" name="Google Shape;3258;p222"/>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3259" name="Google Shape;3259;p222"/>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3260" name="Google Shape;3260;p222"/>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3261" name="Google Shape;3261;p222"/>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3262" name="Google Shape;3262;p222"/>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Blue)">
  <p:cSld name="CUSTOM_2_7_1_3_1_1_1_1_1_1_1_1_1">
    <p:spTree>
      <p:nvGrpSpPr>
        <p:cNvPr id="3263" name="Shape 3263"/>
        <p:cNvGrpSpPr/>
        <p:nvPr/>
      </p:nvGrpSpPr>
      <p:grpSpPr>
        <a:xfrm>
          <a:off x="0" y="0"/>
          <a:ext cx="0" cy="0"/>
          <a:chOff x="0" y="0"/>
          <a:chExt cx="0" cy="0"/>
        </a:xfrm>
      </p:grpSpPr>
      <p:sp>
        <p:nvSpPr>
          <p:cNvPr id="3264" name="Google Shape;3264;p2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5" name="Google Shape;3265;p2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66" name="Google Shape;3266;p2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67" name="Google Shape;3267;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68" name="Google Shape;3268;p2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69" name="Google Shape;3269;p2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0" name="Google Shape;3270;p22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23"/>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2" name="Google Shape;3272;p22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23"/>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4" name="Google Shape;3274;p22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23"/>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6" name="Google Shape;3276;p22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23"/>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78" name="Google Shape;3278;p22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23"/>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0" name="Google Shape;3280;p22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23"/>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2" name="Google Shape;3282;p22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23"/>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4" name="Google Shape;3284;p22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23"/>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286" name="Google Shape;3286;p223"/>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287" name="Google Shape;3287;p223"/>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3288" name="Google Shape;3288;p223"/>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3289" name="Google Shape;3289;p223"/>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3290" name="Google Shape;3290;p223"/>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3291" name="Google Shape;3291;p223"/>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3292" name="Google Shape;3292;p223"/>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3293" name="Google Shape;3293;p223"/>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51" name="Shape 151"/>
        <p:cNvGrpSpPr/>
        <p:nvPr/>
      </p:nvGrpSpPr>
      <p:grpSpPr>
        <a:xfrm>
          <a:off x="0" y="0"/>
          <a:ext cx="0" cy="0"/>
          <a:chOff x="0" y="0"/>
          <a:chExt cx="0" cy="0"/>
        </a:xfrm>
      </p:grpSpPr>
      <p:pic>
        <p:nvPicPr>
          <p:cNvPr id="152" name="Google Shape;152;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3" name="Google Shape;153;p2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55" name="Google Shape;155;p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6" name="Google Shape;156;p2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9" name="Google Shape;159;p2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60" name="Google Shape;160;p2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_6">
    <p:spTree>
      <p:nvGrpSpPr>
        <p:cNvPr id="3294" name="Shape 3294"/>
        <p:cNvGrpSpPr/>
        <p:nvPr/>
      </p:nvGrpSpPr>
      <p:grpSpPr>
        <a:xfrm>
          <a:off x="0" y="0"/>
          <a:ext cx="0" cy="0"/>
          <a:chOff x="0" y="0"/>
          <a:chExt cx="0" cy="0"/>
        </a:xfrm>
      </p:grpSpPr>
      <p:sp>
        <p:nvSpPr>
          <p:cNvPr id="3295" name="Google Shape;3295;p22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7" name="Google Shape;3297;p2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298" name="Google Shape;3298;p2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99" name="Google Shape;3299;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00" name="Google Shape;3300;p2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01" name="Google Shape;3301;p2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02" name="Google Shape;3302;p224"/>
          <p:cNvGrpSpPr/>
          <p:nvPr/>
        </p:nvGrpSpPr>
        <p:grpSpPr>
          <a:xfrm>
            <a:off x="457200" y="1378813"/>
            <a:ext cx="776889" cy="621300"/>
            <a:chOff x="457200" y="1378813"/>
            <a:chExt cx="776889" cy="621300"/>
          </a:xfrm>
        </p:grpSpPr>
        <p:sp>
          <p:nvSpPr>
            <p:cNvPr id="3303" name="Google Shape;3303;p22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04" name="Google Shape;3304;p22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224"/>
          <p:cNvGrpSpPr/>
          <p:nvPr/>
        </p:nvGrpSpPr>
        <p:grpSpPr>
          <a:xfrm>
            <a:off x="457200" y="2228725"/>
            <a:ext cx="776889" cy="621300"/>
            <a:chOff x="457200" y="1378813"/>
            <a:chExt cx="776889" cy="621300"/>
          </a:xfrm>
        </p:grpSpPr>
        <p:sp>
          <p:nvSpPr>
            <p:cNvPr id="3306" name="Google Shape;3306;p22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07" name="Google Shape;3307;p22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224"/>
          <p:cNvGrpSpPr/>
          <p:nvPr/>
        </p:nvGrpSpPr>
        <p:grpSpPr>
          <a:xfrm>
            <a:off x="457200" y="3073850"/>
            <a:ext cx="776889" cy="621300"/>
            <a:chOff x="457200" y="1378813"/>
            <a:chExt cx="776889" cy="621300"/>
          </a:xfrm>
        </p:grpSpPr>
        <p:sp>
          <p:nvSpPr>
            <p:cNvPr id="3309" name="Google Shape;3309;p22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10" name="Google Shape;3310;p22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224"/>
          <p:cNvGrpSpPr/>
          <p:nvPr/>
        </p:nvGrpSpPr>
        <p:grpSpPr>
          <a:xfrm>
            <a:off x="457200" y="3923750"/>
            <a:ext cx="776889" cy="621300"/>
            <a:chOff x="457200" y="1378813"/>
            <a:chExt cx="776889" cy="621300"/>
          </a:xfrm>
        </p:grpSpPr>
        <p:sp>
          <p:nvSpPr>
            <p:cNvPr id="3312" name="Google Shape;3312;p22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13" name="Google Shape;3313;p22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4" name="Google Shape;3314;p224"/>
          <p:cNvSpPr txBox="1"/>
          <p:nvPr>
            <p:ph idx="3" type="subTitle"/>
          </p:nvPr>
        </p:nvSpPr>
        <p:spPr>
          <a:xfrm>
            <a:off x="-12300" y="1421208"/>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15" name="Google Shape;3315;p22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2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2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24"/>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19" name="Google Shape;3319;p224"/>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20" name="Google Shape;3320;p224"/>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5 (Green)">
  <p:cSld name="CUSTOM_2_7_1_4_2">
    <p:spTree>
      <p:nvGrpSpPr>
        <p:cNvPr id="3321" name="Shape 3321"/>
        <p:cNvGrpSpPr/>
        <p:nvPr/>
      </p:nvGrpSpPr>
      <p:grpSpPr>
        <a:xfrm>
          <a:off x="0" y="0"/>
          <a:ext cx="0" cy="0"/>
          <a:chOff x="0" y="0"/>
          <a:chExt cx="0" cy="0"/>
        </a:xfrm>
      </p:grpSpPr>
      <p:sp>
        <p:nvSpPr>
          <p:cNvPr id="3322" name="Google Shape;3322;p22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4" name="Google Shape;3324;p2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325" name="Google Shape;3325;p2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6" name="Google Shape;3326;p2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27" name="Google Shape;3327;p2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28" name="Google Shape;3328;p2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29" name="Google Shape;3329;p225"/>
          <p:cNvGrpSpPr/>
          <p:nvPr/>
        </p:nvGrpSpPr>
        <p:grpSpPr>
          <a:xfrm>
            <a:off x="457200" y="1300225"/>
            <a:ext cx="776889" cy="621300"/>
            <a:chOff x="457200" y="1378813"/>
            <a:chExt cx="776889" cy="621300"/>
          </a:xfrm>
        </p:grpSpPr>
        <p:sp>
          <p:nvSpPr>
            <p:cNvPr id="3330" name="Google Shape;3330;p2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31" name="Google Shape;3331;p22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225"/>
          <p:cNvGrpSpPr/>
          <p:nvPr/>
        </p:nvGrpSpPr>
        <p:grpSpPr>
          <a:xfrm>
            <a:off x="457200" y="2000125"/>
            <a:ext cx="776889" cy="621300"/>
            <a:chOff x="457200" y="1378813"/>
            <a:chExt cx="776889" cy="621300"/>
          </a:xfrm>
        </p:grpSpPr>
        <p:sp>
          <p:nvSpPr>
            <p:cNvPr id="3333" name="Google Shape;3333;p2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34" name="Google Shape;3334;p22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225"/>
          <p:cNvGrpSpPr/>
          <p:nvPr/>
        </p:nvGrpSpPr>
        <p:grpSpPr>
          <a:xfrm>
            <a:off x="457200" y="2692850"/>
            <a:ext cx="776889" cy="621300"/>
            <a:chOff x="457200" y="1378813"/>
            <a:chExt cx="776889" cy="621300"/>
          </a:xfrm>
        </p:grpSpPr>
        <p:sp>
          <p:nvSpPr>
            <p:cNvPr id="3336" name="Google Shape;3336;p2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37" name="Google Shape;3337;p22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225"/>
          <p:cNvGrpSpPr/>
          <p:nvPr/>
        </p:nvGrpSpPr>
        <p:grpSpPr>
          <a:xfrm>
            <a:off x="457200" y="3390350"/>
            <a:ext cx="776889" cy="621300"/>
            <a:chOff x="457200" y="1378813"/>
            <a:chExt cx="776889" cy="621300"/>
          </a:xfrm>
        </p:grpSpPr>
        <p:sp>
          <p:nvSpPr>
            <p:cNvPr id="3339" name="Google Shape;3339;p22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40" name="Google Shape;3340;p22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1" name="Google Shape;3341;p225"/>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42" name="Google Shape;3342;p22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2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2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2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46" name="Google Shape;3346;p225"/>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47" name="Google Shape;3347;p225"/>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48" name="Google Shape;3348;p225"/>
          <p:cNvGrpSpPr/>
          <p:nvPr/>
        </p:nvGrpSpPr>
        <p:grpSpPr>
          <a:xfrm>
            <a:off x="469500" y="4083075"/>
            <a:ext cx="776889" cy="621300"/>
            <a:chOff x="457200" y="1378813"/>
            <a:chExt cx="776889" cy="621300"/>
          </a:xfrm>
        </p:grpSpPr>
        <p:sp>
          <p:nvSpPr>
            <p:cNvPr id="3349" name="Google Shape;3349;p225"/>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50" name="Google Shape;3350;p225"/>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1" name="Google Shape;3351;p22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2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Gray)">
  <p:cSld name="CUSTOM_2_7_1_3_1_1">
    <p:spTree>
      <p:nvGrpSpPr>
        <p:cNvPr id="3353" name="Shape 3353"/>
        <p:cNvGrpSpPr/>
        <p:nvPr/>
      </p:nvGrpSpPr>
      <p:grpSpPr>
        <a:xfrm>
          <a:off x="0" y="0"/>
          <a:ext cx="0" cy="0"/>
          <a:chOff x="0" y="0"/>
          <a:chExt cx="0" cy="0"/>
        </a:xfrm>
      </p:grpSpPr>
      <p:sp>
        <p:nvSpPr>
          <p:cNvPr id="3354" name="Google Shape;3354;p2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6" name="Google Shape;3356;p2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357" name="Google Shape;3357;p2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8" name="Google Shape;3358;p2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59" name="Google Shape;3359;p2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60" name="Google Shape;3360;p2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61" name="Google Shape;3361;p226"/>
          <p:cNvGrpSpPr/>
          <p:nvPr/>
        </p:nvGrpSpPr>
        <p:grpSpPr>
          <a:xfrm>
            <a:off x="457200" y="1237825"/>
            <a:ext cx="776900" cy="486300"/>
            <a:chOff x="457200" y="1466425"/>
            <a:chExt cx="776900" cy="486300"/>
          </a:xfrm>
        </p:grpSpPr>
        <p:sp>
          <p:nvSpPr>
            <p:cNvPr id="3362" name="Google Shape;3362;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63" name="Google Shape;3363;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4" name="Google Shape;3364;p226"/>
          <p:cNvSpPr txBox="1"/>
          <p:nvPr>
            <p:ph idx="3" type="subTitle"/>
          </p:nvPr>
        </p:nvSpPr>
        <p:spPr>
          <a:xfrm>
            <a:off x="-12150" y="1274650"/>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65" name="Google Shape;3365;p2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6" name="Google Shape;3366;p226"/>
          <p:cNvGrpSpPr/>
          <p:nvPr/>
        </p:nvGrpSpPr>
        <p:grpSpPr>
          <a:xfrm>
            <a:off x="457200" y="1828900"/>
            <a:ext cx="776900" cy="486300"/>
            <a:chOff x="457200" y="1466425"/>
            <a:chExt cx="776900" cy="486300"/>
          </a:xfrm>
        </p:grpSpPr>
        <p:sp>
          <p:nvSpPr>
            <p:cNvPr id="3367" name="Google Shape;3367;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68" name="Google Shape;3368;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9" name="Google Shape;3369;p2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0" name="Google Shape;3370;p226"/>
          <p:cNvGrpSpPr/>
          <p:nvPr/>
        </p:nvGrpSpPr>
        <p:grpSpPr>
          <a:xfrm>
            <a:off x="457200" y="2419975"/>
            <a:ext cx="776900" cy="486300"/>
            <a:chOff x="457200" y="1466425"/>
            <a:chExt cx="776900" cy="486300"/>
          </a:xfrm>
        </p:grpSpPr>
        <p:sp>
          <p:nvSpPr>
            <p:cNvPr id="3371" name="Google Shape;3371;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2" name="Google Shape;3372;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3" name="Google Shape;3373;p2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4" name="Google Shape;3374;p226"/>
          <p:cNvGrpSpPr/>
          <p:nvPr/>
        </p:nvGrpSpPr>
        <p:grpSpPr>
          <a:xfrm>
            <a:off x="457200" y="3011050"/>
            <a:ext cx="776900" cy="486300"/>
            <a:chOff x="457200" y="1466425"/>
            <a:chExt cx="776900" cy="486300"/>
          </a:xfrm>
        </p:grpSpPr>
        <p:sp>
          <p:nvSpPr>
            <p:cNvPr id="3375" name="Google Shape;3375;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76" name="Google Shape;3376;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2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226"/>
          <p:cNvGrpSpPr/>
          <p:nvPr/>
        </p:nvGrpSpPr>
        <p:grpSpPr>
          <a:xfrm>
            <a:off x="457200" y="3602137"/>
            <a:ext cx="776900" cy="486300"/>
            <a:chOff x="457200" y="1466425"/>
            <a:chExt cx="776900" cy="486300"/>
          </a:xfrm>
        </p:grpSpPr>
        <p:sp>
          <p:nvSpPr>
            <p:cNvPr id="3379" name="Google Shape;3379;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80" name="Google Shape;3380;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2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2" name="Google Shape;3382;p226"/>
          <p:cNvGrpSpPr/>
          <p:nvPr/>
        </p:nvGrpSpPr>
        <p:grpSpPr>
          <a:xfrm>
            <a:off x="457200" y="4193262"/>
            <a:ext cx="776900" cy="486300"/>
            <a:chOff x="457200" y="1466425"/>
            <a:chExt cx="776900" cy="486300"/>
          </a:xfrm>
        </p:grpSpPr>
        <p:sp>
          <p:nvSpPr>
            <p:cNvPr id="3383" name="Google Shape;3383;p2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84" name="Google Shape;3384;p2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5" name="Google Shape;3385;p226"/>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6" name="Google Shape;3386;p226"/>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7" name="Google Shape;3387;p226"/>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8" name="Google Shape;3388;p226"/>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89" name="Google Shape;3389;p226"/>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_2_2">
    <p:spTree>
      <p:nvGrpSpPr>
        <p:cNvPr id="3390" name="Shape 3390"/>
        <p:cNvGrpSpPr/>
        <p:nvPr/>
      </p:nvGrpSpPr>
      <p:grpSpPr>
        <a:xfrm>
          <a:off x="0" y="0"/>
          <a:ext cx="0" cy="0"/>
          <a:chOff x="0" y="0"/>
          <a:chExt cx="0" cy="0"/>
        </a:xfrm>
      </p:grpSpPr>
      <p:sp>
        <p:nvSpPr>
          <p:cNvPr id="3391" name="Google Shape;3391;p2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3" name="Google Shape;3393;p2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394" name="Google Shape;3394;p2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5" name="Google Shape;3395;p2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96" name="Google Shape;3396;p2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97" name="Google Shape;3397;p2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398" name="Google Shape;3398;p227"/>
          <p:cNvGrpSpPr/>
          <p:nvPr/>
        </p:nvGrpSpPr>
        <p:grpSpPr>
          <a:xfrm>
            <a:off x="457222" y="1149803"/>
            <a:ext cx="713194" cy="446423"/>
            <a:chOff x="457200" y="1466425"/>
            <a:chExt cx="776900" cy="486300"/>
          </a:xfrm>
        </p:grpSpPr>
        <p:sp>
          <p:nvSpPr>
            <p:cNvPr id="3399" name="Google Shape;339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00" name="Google Shape;340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1" name="Google Shape;3401;p227"/>
          <p:cNvSpPr txBox="1"/>
          <p:nvPr>
            <p:ph idx="3" type="subTitle"/>
          </p:nvPr>
        </p:nvSpPr>
        <p:spPr>
          <a:xfrm>
            <a:off x="0" y="117532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02" name="Google Shape;3402;p2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227"/>
          <p:cNvGrpSpPr/>
          <p:nvPr/>
        </p:nvGrpSpPr>
        <p:grpSpPr>
          <a:xfrm>
            <a:off x="457222" y="1672428"/>
            <a:ext cx="713194" cy="446423"/>
            <a:chOff x="457200" y="1466425"/>
            <a:chExt cx="776900" cy="486300"/>
          </a:xfrm>
        </p:grpSpPr>
        <p:sp>
          <p:nvSpPr>
            <p:cNvPr id="3404" name="Google Shape;3404;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05" name="Google Shape;3405;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6" name="Google Shape;3406;p227"/>
          <p:cNvSpPr txBox="1"/>
          <p:nvPr>
            <p:ph idx="4" type="subTitle"/>
          </p:nvPr>
        </p:nvSpPr>
        <p:spPr>
          <a:xfrm>
            <a:off x="125" y="1697950"/>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07" name="Google Shape;3407;p2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8" name="Google Shape;3408;p227"/>
          <p:cNvGrpSpPr/>
          <p:nvPr/>
        </p:nvGrpSpPr>
        <p:grpSpPr>
          <a:xfrm>
            <a:off x="457197" y="2195578"/>
            <a:ext cx="713194" cy="446423"/>
            <a:chOff x="457200" y="1466425"/>
            <a:chExt cx="776900" cy="486300"/>
          </a:xfrm>
        </p:grpSpPr>
        <p:sp>
          <p:nvSpPr>
            <p:cNvPr id="3409" name="Google Shape;340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410" name="Google Shape;341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1" name="Google Shape;3411;p227"/>
          <p:cNvSpPr txBox="1"/>
          <p:nvPr>
            <p:ph idx="5" type="subTitle"/>
          </p:nvPr>
        </p:nvSpPr>
        <p:spPr>
          <a:xfrm>
            <a:off x="0" y="2221100"/>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12" name="Google Shape;3412;p2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3" name="Google Shape;3413;p227"/>
          <p:cNvGrpSpPr/>
          <p:nvPr/>
        </p:nvGrpSpPr>
        <p:grpSpPr>
          <a:xfrm>
            <a:off x="457197" y="2718203"/>
            <a:ext cx="713194" cy="446423"/>
            <a:chOff x="457200" y="1466425"/>
            <a:chExt cx="776900" cy="486300"/>
          </a:xfrm>
        </p:grpSpPr>
        <p:sp>
          <p:nvSpPr>
            <p:cNvPr id="3414" name="Google Shape;3414;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15" name="Google Shape;3415;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6" name="Google Shape;3416;p227"/>
          <p:cNvSpPr txBox="1"/>
          <p:nvPr>
            <p:ph idx="6" type="subTitle"/>
          </p:nvPr>
        </p:nvSpPr>
        <p:spPr>
          <a:xfrm>
            <a:off x="-125" y="274372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17" name="Google Shape;3417;p2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8" name="Google Shape;3418;p227"/>
          <p:cNvGrpSpPr/>
          <p:nvPr/>
        </p:nvGrpSpPr>
        <p:grpSpPr>
          <a:xfrm>
            <a:off x="457222" y="3240828"/>
            <a:ext cx="713194" cy="446423"/>
            <a:chOff x="457200" y="1466425"/>
            <a:chExt cx="776900" cy="486300"/>
          </a:xfrm>
        </p:grpSpPr>
        <p:sp>
          <p:nvSpPr>
            <p:cNvPr id="3419" name="Google Shape;341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20" name="Google Shape;342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1" name="Google Shape;3421;p227"/>
          <p:cNvSpPr txBox="1"/>
          <p:nvPr>
            <p:ph idx="7" type="subTitle"/>
          </p:nvPr>
        </p:nvSpPr>
        <p:spPr>
          <a:xfrm>
            <a:off x="25" y="3266350"/>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22" name="Google Shape;3422;p2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3" name="Google Shape;3423;p227"/>
          <p:cNvGrpSpPr/>
          <p:nvPr/>
        </p:nvGrpSpPr>
        <p:grpSpPr>
          <a:xfrm>
            <a:off x="457222" y="3763453"/>
            <a:ext cx="713194" cy="446423"/>
            <a:chOff x="457200" y="1466425"/>
            <a:chExt cx="776900" cy="486300"/>
          </a:xfrm>
        </p:grpSpPr>
        <p:sp>
          <p:nvSpPr>
            <p:cNvPr id="3424" name="Google Shape;3424;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25" name="Google Shape;3425;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6" name="Google Shape;3426;p227"/>
          <p:cNvSpPr txBox="1"/>
          <p:nvPr>
            <p:ph idx="8" type="subTitle"/>
          </p:nvPr>
        </p:nvSpPr>
        <p:spPr>
          <a:xfrm>
            <a:off x="-50" y="378897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27" name="Google Shape;3427;p2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8" name="Google Shape;3428;p227"/>
          <p:cNvGrpSpPr/>
          <p:nvPr/>
        </p:nvGrpSpPr>
        <p:grpSpPr>
          <a:xfrm>
            <a:off x="457222" y="4311603"/>
            <a:ext cx="713194" cy="446423"/>
            <a:chOff x="457200" y="1466425"/>
            <a:chExt cx="776900" cy="486300"/>
          </a:xfrm>
        </p:grpSpPr>
        <p:sp>
          <p:nvSpPr>
            <p:cNvPr id="3429" name="Google Shape;3429;p2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30" name="Google Shape;3430;p2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227"/>
          <p:cNvSpPr txBox="1"/>
          <p:nvPr>
            <p:ph idx="9" type="subTitle"/>
          </p:nvPr>
        </p:nvSpPr>
        <p:spPr>
          <a:xfrm>
            <a:off x="25" y="4337125"/>
            <a:ext cx="8869800" cy="446400"/>
          </a:xfrm>
          <a:prstGeom prst="rect">
            <a:avLst/>
          </a:prstGeom>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2 (Blue)">
  <p:cSld name="CUSTOM_2_7_1_5_2_1">
    <p:spTree>
      <p:nvGrpSpPr>
        <p:cNvPr id="3432" name="Shape 3432"/>
        <p:cNvGrpSpPr/>
        <p:nvPr/>
      </p:nvGrpSpPr>
      <p:grpSpPr>
        <a:xfrm>
          <a:off x="0" y="0"/>
          <a:ext cx="0" cy="0"/>
          <a:chOff x="0" y="0"/>
          <a:chExt cx="0" cy="0"/>
        </a:xfrm>
      </p:grpSpPr>
      <p:pic>
        <p:nvPicPr>
          <p:cNvPr id="3433" name="Google Shape;3433;p2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434" name="Google Shape;3434;p2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6" name="Google Shape;3436;p2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437" name="Google Shape;3437;p2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38" name="Google Shape;3438;p2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39" name="Google Shape;3439;p2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40" name="Google Shape;3440;p2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1" name="Google Shape;3441;p22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442" name="Google Shape;3442;p22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28"/>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4" name="Google Shape;3444;p228"/>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45" name="Google Shape;3445;p2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228"/>
          <p:cNvGrpSpPr/>
          <p:nvPr/>
        </p:nvGrpSpPr>
        <p:grpSpPr>
          <a:xfrm>
            <a:off x="4936306" y="1423553"/>
            <a:ext cx="533372" cy="533480"/>
            <a:chOff x="457200" y="1378813"/>
            <a:chExt cx="695400" cy="695450"/>
          </a:xfrm>
        </p:grpSpPr>
        <p:sp>
          <p:nvSpPr>
            <p:cNvPr id="3447" name="Google Shape;3447;p2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448" name="Google Shape;3448;p2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228"/>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50" name="Google Shape;3450;p228"/>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51" name="Google Shape;3451;p228"/>
          <p:cNvSpPr txBox="1"/>
          <p:nvPr>
            <p:ph idx="7" type="subTitle"/>
          </p:nvPr>
        </p:nvSpPr>
        <p:spPr>
          <a:xfrm>
            <a:off x="457200" y="1399032"/>
            <a:ext cx="533400" cy="476700"/>
          </a:xfrm>
          <a:prstGeom prst="rect">
            <a:avLst/>
          </a:prstGeom>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3452" name="Google Shape;3452;p228"/>
          <p:cNvSpPr txBox="1"/>
          <p:nvPr>
            <p:ph idx="8" type="subTitle"/>
          </p:nvPr>
        </p:nvSpPr>
        <p:spPr>
          <a:xfrm>
            <a:off x="4936275" y="1399032"/>
            <a:ext cx="533400" cy="533400"/>
          </a:xfrm>
          <a:prstGeom prst="rect">
            <a:avLst/>
          </a:prstGeom>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3453" name="Shape 3453"/>
        <p:cNvGrpSpPr/>
        <p:nvPr/>
      </p:nvGrpSpPr>
      <p:grpSpPr>
        <a:xfrm>
          <a:off x="0" y="0"/>
          <a:ext cx="0" cy="0"/>
          <a:chOff x="0" y="0"/>
          <a:chExt cx="0" cy="0"/>
        </a:xfrm>
      </p:grpSpPr>
      <p:pic>
        <p:nvPicPr>
          <p:cNvPr id="3454" name="Google Shape;3454;p22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3455" name="Google Shape;3455;p2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3456" name="Shape 3456"/>
        <p:cNvGrpSpPr/>
        <p:nvPr/>
      </p:nvGrpSpPr>
      <p:grpSpPr>
        <a:xfrm>
          <a:off x="0" y="0"/>
          <a:ext cx="0" cy="0"/>
          <a:chOff x="0" y="0"/>
          <a:chExt cx="0" cy="0"/>
        </a:xfrm>
      </p:grpSpPr>
      <p:pic>
        <p:nvPicPr>
          <p:cNvPr id="3457" name="Google Shape;3457;p2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458" name="Google Shape;3458;p230"/>
          <p:cNvSpPr txBox="1"/>
          <p:nvPr>
            <p:ph type="title"/>
          </p:nvPr>
        </p:nvSpPr>
        <p:spPr>
          <a:xfrm>
            <a:off x="274350" y="3307075"/>
            <a:ext cx="8595300" cy="1561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9" name="Google Shape;3459;p2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60" name="Google Shape;3460;p2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461" name="Google Shape;3461;p23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462" name="Google Shape;3462;p23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463" name="Google Shape;3463;p23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3464" name="Shape 3464"/>
        <p:cNvGrpSpPr/>
        <p:nvPr/>
      </p:nvGrpSpPr>
      <p:grpSpPr>
        <a:xfrm>
          <a:off x="0" y="0"/>
          <a:ext cx="0" cy="0"/>
          <a:chOff x="0" y="0"/>
          <a:chExt cx="0" cy="0"/>
        </a:xfrm>
      </p:grpSpPr>
      <p:pic>
        <p:nvPicPr>
          <p:cNvPr id="3465" name="Google Shape;3465;p2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466" name="Google Shape;3466;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67" name="Google Shape;3467;p2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68" name="Google Shape;3468;p23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469" name="Google Shape;3469;p23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Watch a Video">
  <p:cSld name="CUSTOM_2">
    <p:spTree>
      <p:nvGrpSpPr>
        <p:cNvPr id="3470" name="Shape 3470"/>
        <p:cNvGrpSpPr/>
        <p:nvPr/>
      </p:nvGrpSpPr>
      <p:grpSpPr>
        <a:xfrm>
          <a:off x="0" y="0"/>
          <a:ext cx="0" cy="0"/>
          <a:chOff x="0" y="0"/>
          <a:chExt cx="0" cy="0"/>
        </a:xfrm>
      </p:grpSpPr>
      <p:pic>
        <p:nvPicPr>
          <p:cNvPr id="3471" name="Google Shape;3471;p23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472" name="Google Shape;3472;p2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73" name="Google Shape;3473;p232"/>
          <p:cNvSpPr txBox="1"/>
          <p:nvPr>
            <p:ph type="title"/>
          </p:nvPr>
        </p:nvSpPr>
        <p:spPr>
          <a:xfrm>
            <a:off x="3543300" y="2666900"/>
            <a:ext cx="5564700" cy="780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474" name="Google Shape;3474;p23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475" name="Google Shape;3475;p23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3476" name="Google Shape;3476;p23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3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Watch a Video">
  <p:cSld name="CUSTOM_3">
    <p:spTree>
      <p:nvGrpSpPr>
        <p:cNvPr id="3478" name="Shape 3478"/>
        <p:cNvGrpSpPr/>
        <p:nvPr/>
      </p:nvGrpSpPr>
      <p:grpSpPr>
        <a:xfrm>
          <a:off x="0" y="0"/>
          <a:ext cx="0" cy="0"/>
          <a:chOff x="0" y="0"/>
          <a:chExt cx="0" cy="0"/>
        </a:xfrm>
      </p:grpSpPr>
      <p:pic>
        <p:nvPicPr>
          <p:cNvPr id="3479" name="Google Shape;3479;p23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480" name="Google Shape;3480;p2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481" name="Google Shape;3481;p23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482" name="Google Shape;3482;p23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3483" name="Google Shape;3483;p23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3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33"/>
          <p:cNvSpPr txBox="1"/>
          <p:nvPr>
            <p:ph type="title"/>
          </p:nvPr>
        </p:nvSpPr>
        <p:spPr>
          <a:xfrm>
            <a:off x="1284925" y="2806275"/>
            <a:ext cx="6548400" cy="780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61" name="Shape 161"/>
        <p:cNvGrpSpPr/>
        <p:nvPr/>
      </p:nvGrpSpPr>
      <p:grpSpPr>
        <a:xfrm>
          <a:off x="0" y="0"/>
          <a:ext cx="0" cy="0"/>
          <a:chOff x="0" y="0"/>
          <a:chExt cx="0" cy="0"/>
        </a:xfrm>
      </p:grpSpPr>
      <p:pic>
        <p:nvPicPr>
          <p:cNvPr id="162" name="Google Shape;162;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3" name="Google Shape;163;p2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65" name="Google Shape;165;p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6" name="Google Shape;166;p2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2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9" name="Google Shape;169;p2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70" name="Google Shape;170;p2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eer Review">
  <p:cSld name="CUSTOM_3_1">
    <p:spTree>
      <p:nvGrpSpPr>
        <p:cNvPr id="3486" name="Shape 3486"/>
        <p:cNvGrpSpPr/>
        <p:nvPr/>
      </p:nvGrpSpPr>
      <p:grpSpPr>
        <a:xfrm>
          <a:off x="0" y="0"/>
          <a:ext cx="0" cy="0"/>
          <a:chOff x="0" y="0"/>
          <a:chExt cx="0" cy="0"/>
        </a:xfrm>
      </p:grpSpPr>
      <p:pic>
        <p:nvPicPr>
          <p:cNvPr id="3487" name="Google Shape;3487;p234"/>
          <p:cNvPicPr preferRelativeResize="0"/>
          <p:nvPr/>
        </p:nvPicPr>
        <p:blipFill>
          <a:blip r:embed="rId2">
            <a:alphaModFix/>
          </a:blip>
          <a:stretch>
            <a:fillRect/>
          </a:stretch>
        </p:blipFill>
        <p:spPr>
          <a:xfrm>
            <a:off x="0" y="0"/>
            <a:ext cx="9144010" cy="5143500"/>
          </a:xfrm>
          <a:prstGeom prst="rect">
            <a:avLst/>
          </a:prstGeom>
          <a:noFill/>
          <a:ln>
            <a:noFill/>
          </a:ln>
        </p:spPr>
      </p:pic>
      <p:sp>
        <p:nvSpPr>
          <p:cNvPr id="3488" name="Google Shape;3488;p234"/>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3489" name="Google Shape;3489;p2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Resources">
  <p:cSld name="CUSTOM_2_7_1_5_2_1_1">
    <p:spTree>
      <p:nvGrpSpPr>
        <p:cNvPr id="3490" name="Shape 3490"/>
        <p:cNvGrpSpPr/>
        <p:nvPr/>
      </p:nvGrpSpPr>
      <p:grpSpPr>
        <a:xfrm>
          <a:off x="0" y="0"/>
          <a:ext cx="0" cy="0"/>
          <a:chOff x="0" y="0"/>
          <a:chExt cx="0" cy="0"/>
        </a:xfrm>
      </p:grpSpPr>
      <p:pic>
        <p:nvPicPr>
          <p:cNvPr id="3491" name="Google Shape;3491;p23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492" name="Google Shape;3492;p2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493" name="Google Shape;3493;p235"/>
          <p:cNvCxnSpPr/>
          <p:nvPr/>
        </p:nvCxnSpPr>
        <p:spPr>
          <a:xfrm>
            <a:off x="274375" y="640080"/>
            <a:ext cx="7498200" cy="10200"/>
          </a:xfrm>
          <a:prstGeom prst="straightConnector1">
            <a:avLst/>
          </a:prstGeom>
          <a:noFill/>
          <a:ln cap="flat" cmpd="sng" w="9525">
            <a:solidFill>
              <a:schemeClr val="dk2"/>
            </a:solidFill>
            <a:prstDash val="solid"/>
            <a:round/>
            <a:headEnd len="med" w="med" type="none"/>
            <a:tailEnd len="med" w="med" type="none"/>
          </a:ln>
        </p:spPr>
      </p:cxnSp>
      <p:sp>
        <p:nvSpPr>
          <p:cNvPr id="3494" name="Google Shape;3494;p2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95" name="Google Shape;3495;p2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96" name="Google Shape;3496;p2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97" name="Google Shape;3497;p235"/>
          <p:cNvSpPr/>
          <p:nvPr/>
        </p:nvSpPr>
        <p:spPr>
          <a:xfrm>
            <a:off x="457161" y="1421300"/>
            <a:ext cx="38289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498" name="Google Shape;3498;p235"/>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35"/>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0" name="Google Shape;3500;p235"/>
          <p:cNvSpPr txBox="1"/>
          <p:nvPr>
            <p:ph idx="4" type="subTitle"/>
          </p:nvPr>
        </p:nvSpPr>
        <p:spPr>
          <a:xfrm>
            <a:off x="457200" y="1423475"/>
            <a:ext cx="40095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1" name="Google Shape;3501;p235"/>
          <p:cNvSpPr/>
          <p:nvPr/>
        </p:nvSpPr>
        <p:spPr>
          <a:xfrm>
            <a:off x="4936259" y="1423550"/>
            <a:ext cx="39336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502" name="Google Shape;3502;p235"/>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5"/>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4" name="Google Shape;3504;p235"/>
          <p:cNvSpPr txBox="1"/>
          <p:nvPr>
            <p:ph idx="6" type="subTitle"/>
          </p:nvPr>
        </p:nvSpPr>
        <p:spPr>
          <a:xfrm>
            <a:off x="4936250" y="1425725"/>
            <a:ext cx="4207800" cy="476100"/>
          </a:xfrm>
          <a:prstGeom prst="rect">
            <a:avLst/>
          </a:prstGeom>
        </p:spPr>
        <p:txBody>
          <a:bodyPr anchorCtr="0" anchor="ctr" bIns="0" lIns="182875" spcFirstLastPara="1" rIns="457200" wrap="square" tIns="0">
            <a:noAutofit/>
          </a:bodyPr>
          <a:lstStyle>
            <a:lvl1pPr lvl="0" rtl="0">
              <a:lnSpc>
                <a:spcPct val="115000"/>
              </a:lnSpc>
              <a:spcBef>
                <a:spcPts val="0"/>
              </a:spcBef>
              <a:spcAft>
                <a:spcPts val="0"/>
              </a:spcAft>
              <a:buNone/>
              <a:defRPr>
                <a:solidFill>
                  <a:srgbClr val="FFFFFF"/>
                </a:solidFill>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05" name="Google Shape;3505;p235"/>
          <p:cNvSpPr txBox="1"/>
          <p:nvPr/>
        </p:nvSpPr>
        <p:spPr>
          <a:xfrm>
            <a:off x="-12300" y="0"/>
            <a:ext cx="42984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Resources</a:t>
            </a:r>
            <a:endParaRPr sz="2400">
              <a:latin typeface="Roboto Medium"/>
              <a:ea typeface="Roboto Medium"/>
              <a:cs typeface="Roboto Medium"/>
              <a:sym typeface="Roboto Medium"/>
            </a:endParaRPr>
          </a:p>
        </p:txBody>
      </p:sp>
      <p:pic>
        <p:nvPicPr>
          <p:cNvPr id="3506" name="Google Shape;3506;p235"/>
          <p:cNvPicPr preferRelativeResize="0"/>
          <p:nvPr/>
        </p:nvPicPr>
        <p:blipFill>
          <a:blip r:embed="rId3">
            <a:alphaModFix/>
          </a:blip>
          <a:stretch>
            <a:fillRect/>
          </a:stretch>
        </p:blipFill>
        <p:spPr>
          <a:xfrm>
            <a:off x="7959600" y="198933"/>
            <a:ext cx="910326" cy="89248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3509" name="Shape 3509"/>
        <p:cNvGrpSpPr/>
        <p:nvPr/>
      </p:nvGrpSpPr>
      <p:grpSpPr>
        <a:xfrm>
          <a:off x="0" y="0"/>
          <a:ext cx="0" cy="0"/>
          <a:chOff x="0" y="0"/>
          <a:chExt cx="0" cy="0"/>
        </a:xfrm>
      </p:grpSpPr>
      <p:pic>
        <p:nvPicPr>
          <p:cNvPr id="3510" name="Google Shape;3510;p2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11" name="Google Shape;3511;p23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3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
        <p:nvSpPr>
          <p:cNvPr id="3513" name="Google Shape;3513;p23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514" name="Google Shape;3514;p23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15" name="Google Shape;3515;p23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6" name="Google Shape;3516;p23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7" name="Google Shape;3517;p23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18" name="Google Shape;3518;p237"/>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3519" name="Shape 3519"/>
        <p:cNvGrpSpPr/>
        <p:nvPr/>
      </p:nvGrpSpPr>
      <p:grpSpPr>
        <a:xfrm>
          <a:off x="0" y="0"/>
          <a:ext cx="0" cy="0"/>
          <a:chOff x="0" y="0"/>
          <a:chExt cx="0" cy="0"/>
        </a:xfrm>
      </p:grpSpPr>
      <p:pic>
        <p:nvPicPr>
          <p:cNvPr id="3520" name="Google Shape;3520;p2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21" name="Google Shape;3521;p23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3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523" name="Google Shape;3523;p23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24" name="Google Shape;3524;p23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5" name="Google Shape;3525;p23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6" name="Google Shape;3526;p23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27" name="Google Shape;3527;p238"/>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528" name="Google Shape;3528;p23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529" name="Shape 3529"/>
        <p:cNvGrpSpPr/>
        <p:nvPr/>
      </p:nvGrpSpPr>
      <p:grpSpPr>
        <a:xfrm>
          <a:off x="0" y="0"/>
          <a:ext cx="0" cy="0"/>
          <a:chOff x="0" y="0"/>
          <a:chExt cx="0" cy="0"/>
        </a:xfrm>
      </p:grpSpPr>
      <p:pic>
        <p:nvPicPr>
          <p:cNvPr id="3530" name="Google Shape;3530;p2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31" name="Google Shape;3531;p23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3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533" name="Google Shape;3533;p23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34" name="Google Shape;3534;p23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5" name="Google Shape;3535;p23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6" name="Google Shape;3536;p23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37" name="Google Shape;3537;p23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38" name="Google Shape;3538;p23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539" name="Shape 3539"/>
        <p:cNvGrpSpPr/>
        <p:nvPr/>
      </p:nvGrpSpPr>
      <p:grpSpPr>
        <a:xfrm>
          <a:off x="0" y="0"/>
          <a:ext cx="0" cy="0"/>
          <a:chOff x="0" y="0"/>
          <a:chExt cx="0" cy="0"/>
        </a:xfrm>
      </p:grpSpPr>
      <p:pic>
        <p:nvPicPr>
          <p:cNvPr id="3540" name="Google Shape;3540;p2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41" name="Google Shape;3541;p2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2" name="Google Shape;3542;p24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3543" name="Google Shape;3543;p24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544" name="Google Shape;3544;p24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3545" name="Google Shape;3545;p24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6" name="Google Shape;3546;p24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7" name="Google Shape;3547;p24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48" name="Google Shape;3548;p24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3549" name="Shape 3549"/>
        <p:cNvGrpSpPr/>
        <p:nvPr/>
      </p:nvGrpSpPr>
      <p:grpSpPr>
        <a:xfrm>
          <a:off x="0" y="0"/>
          <a:ext cx="0" cy="0"/>
          <a:chOff x="0" y="0"/>
          <a:chExt cx="0" cy="0"/>
        </a:xfrm>
      </p:grpSpPr>
      <p:pic>
        <p:nvPicPr>
          <p:cNvPr id="3550" name="Google Shape;3550;p2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51" name="Google Shape;3551;p2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2" name="Google Shape;3552;p24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53" name="Google Shape;3553;p24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3554" name="Google Shape;3554;p24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5" name="Google Shape;3555;p24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6" name="Google Shape;3556;p24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57" name="Google Shape;3557;p24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3558" name="Google Shape;3558;p241"/>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3559" name="Shape 3559"/>
        <p:cNvGrpSpPr/>
        <p:nvPr/>
      </p:nvGrpSpPr>
      <p:grpSpPr>
        <a:xfrm>
          <a:off x="0" y="0"/>
          <a:ext cx="0" cy="0"/>
          <a:chOff x="0" y="0"/>
          <a:chExt cx="0" cy="0"/>
        </a:xfrm>
      </p:grpSpPr>
      <p:pic>
        <p:nvPicPr>
          <p:cNvPr id="3560" name="Google Shape;3560;p2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61" name="Google Shape;3561;p24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2" name="Google Shape;3562;p24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63" name="Google Shape;3563;p24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564" name="Google Shape;3564;p24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5" name="Google Shape;3565;p24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6" name="Google Shape;3566;p24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67" name="Google Shape;3567;p24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3568" name="Google Shape;3568;p242"/>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3569" name="Shape 3569"/>
        <p:cNvGrpSpPr/>
        <p:nvPr/>
      </p:nvGrpSpPr>
      <p:grpSpPr>
        <a:xfrm>
          <a:off x="0" y="0"/>
          <a:ext cx="0" cy="0"/>
          <a:chOff x="0" y="0"/>
          <a:chExt cx="0" cy="0"/>
        </a:xfrm>
      </p:grpSpPr>
      <p:pic>
        <p:nvPicPr>
          <p:cNvPr id="3570" name="Google Shape;3570;p243"/>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3571" name="Google Shape;3571;p243"/>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3572" name="Google Shape;3572;p24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3" name="Google Shape;3573;p243"/>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74" name="Google Shape;3574;p24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575" name="Google Shape;3575;p243"/>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3576" name="Google Shape;3576;p24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p>
        </p:txBody>
      </p:sp>
      <p:sp>
        <p:nvSpPr>
          <p:cNvPr id="3577" name="Google Shape;3577;p243"/>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8" name="Google Shape;3578;p243"/>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3579" name="Shape 3579"/>
        <p:cNvGrpSpPr/>
        <p:nvPr/>
      </p:nvGrpSpPr>
      <p:grpSpPr>
        <a:xfrm>
          <a:off x="0" y="0"/>
          <a:ext cx="0" cy="0"/>
          <a:chOff x="0" y="0"/>
          <a:chExt cx="0" cy="0"/>
        </a:xfrm>
      </p:grpSpPr>
      <p:pic>
        <p:nvPicPr>
          <p:cNvPr id="3580" name="Google Shape;3580;p2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81" name="Google Shape;3581;p24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82" name="Google Shape;3582;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83" name="Google Shape;3583;p2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73" name="Google Shape;173;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75" name="Google Shape;175;p2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76" name="Google Shape;176;p2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77" name="Google Shape;177;p2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2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0" name="Google Shape;180;p2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3584" name="Shape 3584"/>
        <p:cNvGrpSpPr/>
        <p:nvPr/>
      </p:nvGrpSpPr>
      <p:grpSpPr>
        <a:xfrm>
          <a:off x="0" y="0"/>
          <a:ext cx="0" cy="0"/>
          <a:chOff x="0" y="0"/>
          <a:chExt cx="0" cy="0"/>
        </a:xfrm>
      </p:grpSpPr>
      <p:pic>
        <p:nvPicPr>
          <p:cNvPr id="3585" name="Google Shape;3585;p2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86" name="Google Shape;3586;p24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87" name="Google Shape;3587;p2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88" name="Google Shape;3588;p2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3589" name="Shape 3589"/>
        <p:cNvGrpSpPr/>
        <p:nvPr/>
      </p:nvGrpSpPr>
      <p:grpSpPr>
        <a:xfrm>
          <a:off x="0" y="0"/>
          <a:ext cx="0" cy="0"/>
          <a:chOff x="0" y="0"/>
          <a:chExt cx="0" cy="0"/>
        </a:xfrm>
      </p:grpSpPr>
      <p:sp>
        <p:nvSpPr>
          <p:cNvPr id="3590" name="Google Shape;3590;p2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1" name="Google Shape;3591;p2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92" name="Google Shape;3592;p2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93" name="Google Shape;3593;p2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94" name="Google Shape;3594;p2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95" name="Google Shape;3595;p2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6" name="Google Shape;3596;p24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ll Attention Slide">
  <p:cSld name="CUSTOM_2_3_1_1_3_1_1_2_1_1">
    <p:spTree>
      <p:nvGrpSpPr>
        <p:cNvPr id="3597" name="Shape 3597"/>
        <p:cNvGrpSpPr/>
        <p:nvPr/>
      </p:nvGrpSpPr>
      <p:grpSpPr>
        <a:xfrm>
          <a:off x="0" y="0"/>
          <a:ext cx="0" cy="0"/>
          <a:chOff x="0" y="0"/>
          <a:chExt cx="0" cy="0"/>
        </a:xfrm>
      </p:grpSpPr>
      <p:pic>
        <p:nvPicPr>
          <p:cNvPr id="3598" name="Google Shape;3598;p2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99" name="Google Shape;3599;p247"/>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00" name="Google Shape;3600;p247"/>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3601" name="Google Shape;3601;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02" name="Google Shape;3602;p2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3603" name="Shape 3603"/>
        <p:cNvGrpSpPr/>
        <p:nvPr/>
      </p:nvGrpSpPr>
      <p:grpSpPr>
        <a:xfrm>
          <a:off x="0" y="0"/>
          <a:ext cx="0" cy="0"/>
          <a:chOff x="0" y="0"/>
          <a:chExt cx="0" cy="0"/>
        </a:xfrm>
      </p:grpSpPr>
      <p:pic>
        <p:nvPicPr>
          <p:cNvPr id="3604" name="Google Shape;3604;p2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05" name="Google Shape;3605;p24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4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08" name="Google Shape;3608;p248"/>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609" name="Google Shape;3609;p2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10" name="Google Shape;3610;p248"/>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611" name="Google Shape;3611;p248"/>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3612" name="Shape 3612"/>
        <p:cNvGrpSpPr/>
        <p:nvPr/>
      </p:nvGrpSpPr>
      <p:grpSpPr>
        <a:xfrm>
          <a:off x="0" y="0"/>
          <a:ext cx="0" cy="0"/>
          <a:chOff x="0" y="0"/>
          <a:chExt cx="0" cy="0"/>
        </a:xfrm>
      </p:grpSpPr>
      <p:pic>
        <p:nvPicPr>
          <p:cNvPr id="3613" name="Google Shape;3613;p2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14" name="Google Shape;3614;p24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5" name="Google Shape;3615;p24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616" name="Google Shape;3616;p24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7" name="Google Shape;3617;p24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8" name="Google Shape;3618;p249"/>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3619" name="Google Shape;3619;p2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20" name="Google Shape;3620;p24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621" name="Google Shape;3621;p2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2" name="Google Shape;3622;p24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with Instructions ">
  <p:cSld name="CUSTOM_2_5_1_3_1">
    <p:spTree>
      <p:nvGrpSpPr>
        <p:cNvPr id="3623" name="Shape 3623"/>
        <p:cNvGrpSpPr/>
        <p:nvPr/>
      </p:nvGrpSpPr>
      <p:grpSpPr>
        <a:xfrm>
          <a:off x="0" y="0"/>
          <a:ext cx="0" cy="0"/>
          <a:chOff x="0" y="0"/>
          <a:chExt cx="0" cy="0"/>
        </a:xfrm>
      </p:grpSpPr>
      <p:pic>
        <p:nvPicPr>
          <p:cNvPr id="3624" name="Google Shape;3624;p250"/>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3625" name="Google Shape;3625;p2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26" name="Google Shape;3626;p2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27" name="Google Shape;3627;p2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8" name="Google Shape;3628;p2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9" name="Google Shape;3629;p250"/>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3630" name="Google Shape;3630;p2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31" name="Google Shape;3631;p25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2" name="Google Shape;3632;p25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p:cSld name="CUSTOM_2_3_1_1_1_1_1_2_1_2_1_1_4">
    <p:spTree>
      <p:nvGrpSpPr>
        <p:cNvPr id="3633" name="Shape 3633"/>
        <p:cNvGrpSpPr/>
        <p:nvPr/>
      </p:nvGrpSpPr>
      <p:grpSpPr>
        <a:xfrm>
          <a:off x="0" y="0"/>
          <a:ext cx="0" cy="0"/>
          <a:chOff x="0" y="0"/>
          <a:chExt cx="0" cy="0"/>
        </a:xfrm>
      </p:grpSpPr>
      <p:pic>
        <p:nvPicPr>
          <p:cNvPr id="3634" name="Google Shape;3634;p25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35" name="Google Shape;3635;p25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6" name="Google Shape;3636;p25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637" name="Google Shape;3637;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38" name="Google Shape;3638;p251"/>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9" name="Google Shape;3639;p251"/>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0" name="Google Shape;3640;p25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641" name="Google Shape;3641;p2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42" name="Google Shape;3642;p251"/>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with Instructions">
  <p:cSld name="CUSTOM_2_5_1_4">
    <p:spTree>
      <p:nvGrpSpPr>
        <p:cNvPr id="3643" name="Shape 3643"/>
        <p:cNvGrpSpPr/>
        <p:nvPr/>
      </p:nvGrpSpPr>
      <p:grpSpPr>
        <a:xfrm>
          <a:off x="0" y="0"/>
          <a:ext cx="0" cy="0"/>
          <a:chOff x="0" y="0"/>
          <a:chExt cx="0" cy="0"/>
        </a:xfrm>
      </p:grpSpPr>
      <p:sp>
        <p:nvSpPr>
          <p:cNvPr id="3644" name="Google Shape;3644;p252"/>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5" name="Google Shape;3645;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46" name="Google Shape;3646;p2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47" name="Google Shape;3647;p25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648" name="Google Shape;3648;p252"/>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9" name="Google Shape;3649;p252"/>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0" name="Google Shape;3650;p2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51" name="Google Shape;3651;p25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52" name="Google Shape;3652;p252"/>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p:cSld name="CUSTOM_2_3_1_1_1_1_1_2_1_2_1_1_3_1">
    <p:spTree>
      <p:nvGrpSpPr>
        <p:cNvPr id="3653" name="Shape 3653"/>
        <p:cNvGrpSpPr/>
        <p:nvPr/>
      </p:nvGrpSpPr>
      <p:grpSpPr>
        <a:xfrm>
          <a:off x="0" y="0"/>
          <a:ext cx="0" cy="0"/>
          <a:chOff x="0" y="0"/>
          <a:chExt cx="0" cy="0"/>
        </a:xfrm>
      </p:grpSpPr>
      <p:pic>
        <p:nvPicPr>
          <p:cNvPr id="3654" name="Google Shape;3654;p25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55" name="Google Shape;3655;p25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6" name="Google Shape;3656;p253"/>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3657" name="Google Shape;3657;p25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8" name="Google Shape;3658;p253"/>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659" name="Google Shape;3659;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60" name="Google Shape;3660;p25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1" name="Google Shape;3661;p25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3662" name="Google Shape;3662;p2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3" name="Google Shape;3663;p25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with Instructions">
  <p:cSld name="CUSTOM_2_5_2">
    <p:spTree>
      <p:nvGrpSpPr>
        <p:cNvPr id="3664" name="Shape 3664"/>
        <p:cNvGrpSpPr/>
        <p:nvPr/>
      </p:nvGrpSpPr>
      <p:grpSpPr>
        <a:xfrm>
          <a:off x="0" y="0"/>
          <a:ext cx="0" cy="0"/>
          <a:chOff x="0" y="0"/>
          <a:chExt cx="0" cy="0"/>
        </a:xfrm>
      </p:grpSpPr>
      <p:sp>
        <p:nvSpPr>
          <p:cNvPr id="3665" name="Google Shape;3665;p25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666" name="Google Shape;3666;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67" name="Google Shape;3667;p2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668" name="Google Shape;3668;p254"/>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669" name="Google Shape;3669;p2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0" name="Google Shape;3670;p254"/>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71" name="Google Shape;3671;p2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2" name="Google Shape;3672;p25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3" name="Google Shape;3673;p25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81" name="Shape 181"/>
        <p:cNvGrpSpPr/>
        <p:nvPr/>
      </p:nvGrpSpPr>
      <p:grpSpPr>
        <a:xfrm>
          <a:off x="0" y="0"/>
          <a:ext cx="0" cy="0"/>
          <a:chOff x="0" y="0"/>
          <a:chExt cx="0" cy="0"/>
        </a:xfrm>
      </p:grpSpPr>
      <p:pic>
        <p:nvPicPr>
          <p:cNvPr id="182" name="Google Shape;182;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3" name="Google Shape;183;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85" name="Google Shape;185;p2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86" name="Google Shape;186;p2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 name="Google Shape;187;p2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9" name="Google Shape;189;p2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190" name="Google Shape;190;p27"/>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
    <p:spTree>
      <p:nvGrpSpPr>
        <p:cNvPr id="3674" name="Shape 3674"/>
        <p:cNvGrpSpPr/>
        <p:nvPr/>
      </p:nvGrpSpPr>
      <p:grpSpPr>
        <a:xfrm>
          <a:off x="0" y="0"/>
          <a:ext cx="0" cy="0"/>
          <a:chOff x="0" y="0"/>
          <a:chExt cx="0" cy="0"/>
        </a:xfrm>
      </p:grpSpPr>
      <p:sp>
        <p:nvSpPr>
          <p:cNvPr id="3675" name="Google Shape;3675;p2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7" name="Google Shape;3677;p2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78" name="Google Shape;3678;p2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9" name="Google Shape;3679;p2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80" name="Google Shape;3680;p2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81" name="Google Shape;3681;p2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82" name="Google Shape;3682;p255"/>
          <p:cNvGrpSpPr/>
          <p:nvPr/>
        </p:nvGrpSpPr>
        <p:grpSpPr>
          <a:xfrm>
            <a:off x="457200" y="1378813"/>
            <a:ext cx="776889" cy="621300"/>
            <a:chOff x="457200" y="1378813"/>
            <a:chExt cx="776889" cy="621300"/>
          </a:xfrm>
        </p:grpSpPr>
        <p:sp>
          <p:nvSpPr>
            <p:cNvPr id="3683" name="Google Shape;3683;p25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684" name="Google Shape;3684;p25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255"/>
          <p:cNvGrpSpPr/>
          <p:nvPr/>
        </p:nvGrpSpPr>
        <p:grpSpPr>
          <a:xfrm>
            <a:off x="457200" y="2228725"/>
            <a:ext cx="776889" cy="621300"/>
            <a:chOff x="457200" y="1378813"/>
            <a:chExt cx="776889" cy="621300"/>
          </a:xfrm>
        </p:grpSpPr>
        <p:sp>
          <p:nvSpPr>
            <p:cNvPr id="3686" name="Google Shape;3686;p25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687" name="Google Shape;3687;p25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255"/>
          <p:cNvGrpSpPr/>
          <p:nvPr/>
        </p:nvGrpSpPr>
        <p:grpSpPr>
          <a:xfrm>
            <a:off x="457200" y="3073850"/>
            <a:ext cx="776889" cy="621300"/>
            <a:chOff x="457200" y="1378813"/>
            <a:chExt cx="776889" cy="621300"/>
          </a:xfrm>
        </p:grpSpPr>
        <p:sp>
          <p:nvSpPr>
            <p:cNvPr id="3689" name="Google Shape;3689;p25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690" name="Google Shape;3690;p25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255"/>
          <p:cNvGrpSpPr/>
          <p:nvPr/>
        </p:nvGrpSpPr>
        <p:grpSpPr>
          <a:xfrm>
            <a:off x="457200" y="3923750"/>
            <a:ext cx="776889" cy="621300"/>
            <a:chOff x="457200" y="1378813"/>
            <a:chExt cx="776889" cy="621300"/>
          </a:xfrm>
        </p:grpSpPr>
        <p:sp>
          <p:nvSpPr>
            <p:cNvPr id="3692" name="Google Shape;3692;p25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693" name="Google Shape;3693;p25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4" name="Google Shape;3694;p255"/>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5" name="Google Shape;3695;p2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55"/>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9" name="Google Shape;3699;p255"/>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0" name="Google Shape;3700;p255"/>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5 (Green)">
  <p:cSld name="CUSTOM_2_7_1_4">
    <p:spTree>
      <p:nvGrpSpPr>
        <p:cNvPr id="3701" name="Shape 3701"/>
        <p:cNvGrpSpPr/>
        <p:nvPr/>
      </p:nvGrpSpPr>
      <p:grpSpPr>
        <a:xfrm>
          <a:off x="0" y="0"/>
          <a:ext cx="0" cy="0"/>
          <a:chOff x="0" y="0"/>
          <a:chExt cx="0" cy="0"/>
        </a:xfrm>
      </p:grpSpPr>
      <p:sp>
        <p:nvSpPr>
          <p:cNvPr id="3702" name="Google Shape;3702;p2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4" name="Google Shape;3704;p2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05" name="Google Shape;3705;p2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06" name="Google Shape;3706;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07" name="Google Shape;3707;p2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08" name="Google Shape;3708;p2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9" name="Google Shape;3709;p256"/>
          <p:cNvGrpSpPr/>
          <p:nvPr/>
        </p:nvGrpSpPr>
        <p:grpSpPr>
          <a:xfrm>
            <a:off x="457200" y="1300225"/>
            <a:ext cx="776889" cy="621300"/>
            <a:chOff x="457200" y="1378813"/>
            <a:chExt cx="776889" cy="621300"/>
          </a:xfrm>
        </p:grpSpPr>
        <p:sp>
          <p:nvSpPr>
            <p:cNvPr id="3710" name="Google Shape;3710;p25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11" name="Google Shape;3711;p256"/>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256"/>
          <p:cNvGrpSpPr/>
          <p:nvPr/>
        </p:nvGrpSpPr>
        <p:grpSpPr>
          <a:xfrm>
            <a:off x="457200" y="2000125"/>
            <a:ext cx="776889" cy="621300"/>
            <a:chOff x="457200" y="1378813"/>
            <a:chExt cx="776889" cy="621300"/>
          </a:xfrm>
        </p:grpSpPr>
        <p:sp>
          <p:nvSpPr>
            <p:cNvPr id="3713" name="Google Shape;3713;p25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714" name="Google Shape;3714;p25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256"/>
          <p:cNvGrpSpPr/>
          <p:nvPr/>
        </p:nvGrpSpPr>
        <p:grpSpPr>
          <a:xfrm>
            <a:off x="457200" y="2692850"/>
            <a:ext cx="776889" cy="621300"/>
            <a:chOff x="457200" y="1378813"/>
            <a:chExt cx="776889" cy="621300"/>
          </a:xfrm>
        </p:grpSpPr>
        <p:sp>
          <p:nvSpPr>
            <p:cNvPr id="3716" name="Google Shape;3716;p25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17" name="Google Shape;3717;p256"/>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256"/>
          <p:cNvGrpSpPr/>
          <p:nvPr/>
        </p:nvGrpSpPr>
        <p:grpSpPr>
          <a:xfrm>
            <a:off x="457200" y="3390350"/>
            <a:ext cx="776889" cy="621300"/>
            <a:chOff x="457200" y="1378813"/>
            <a:chExt cx="776889" cy="621300"/>
          </a:xfrm>
        </p:grpSpPr>
        <p:sp>
          <p:nvSpPr>
            <p:cNvPr id="3719" name="Google Shape;3719;p256"/>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20" name="Google Shape;3720;p256"/>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256"/>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2" name="Google Shape;3722;p2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6" name="Google Shape;3726;p256"/>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7" name="Google Shape;3727;p256"/>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28" name="Google Shape;3728;p256"/>
          <p:cNvGrpSpPr/>
          <p:nvPr/>
        </p:nvGrpSpPr>
        <p:grpSpPr>
          <a:xfrm>
            <a:off x="469500" y="4083075"/>
            <a:ext cx="776889" cy="621300"/>
            <a:chOff x="457200" y="1378813"/>
            <a:chExt cx="776889" cy="621300"/>
          </a:xfrm>
        </p:grpSpPr>
        <p:sp>
          <p:nvSpPr>
            <p:cNvPr id="3729" name="Google Shape;3729;p256"/>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730" name="Google Shape;3730;p256"/>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1" name="Google Shape;3731;p2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Gray)">
  <p:cSld name="CUSTOM_2_7_1_3_1_1">
    <p:spTree>
      <p:nvGrpSpPr>
        <p:cNvPr id="3733" name="Shape 3733"/>
        <p:cNvGrpSpPr/>
        <p:nvPr/>
      </p:nvGrpSpPr>
      <p:grpSpPr>
        <a:xfrm>
          <a:off x="0" y="0"/>
          <a:ext cx="0" cy="0"/>
          <a:chOff x="0" y="0"/>
          <a:chExt cx="0" cy="0"/>
        </a:xfrm>
      </p:grpSpPr>
      <p:sp>
        <p:nvSpPr>
          <p:cNvPr id="3734" name="Google Shape;3734;p25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6" name="Google Shape;3736;p2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7" name="Google Shape;3737;p2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8" name="Google Shape;3738;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39" name="Google Shape;3739;p2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40" name="Google Shape;3740;p2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41" name="Google Shape;3741;p257"/>
          <p:cNvGrpSpPr/>
          <p:nvPr/>
        </p:nvGrpSpPr>
        <p:grpSpPr>
          <a:xfrm>
            <a:off x="457200" y="1237825"/>
            <a:ext cx="776900" cy="486300"/>
            <a:chOff x="457200" y="1466425"/>
            <a:chExt cx="776900" cy="486300"/>
          </a:xfrm>
        </p:grpSpPr>
        <p:sp>
          <p:nvSpPr>
            <p:cNvPr id="3742" name="Google Shape;3742;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43" name="Google Shape;3743;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4" name="Google Shape;3744;p257"/>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5" name="Google Shape;3745;p25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257"/>
          <p:cNvGrpSpPr/>
          <p:nvPr/>
        </p:nvGrpSpPr>
        <p:grpSpPr>
          <a:xfrm>
            <a:off x="457200" y="1828900"/>
            <a:ext cx="776900" cy="486300"/>
            <a:chOff x="457200" y="1466425"/>
            <a:chExt cx="776900" cy="486300"/>
          </a:xfrm>
        </p:grpSpPr>
        <p:sp>
          <p:nvSpPr>
            <p:cNvPr id="3747" name="Google Shape;3747;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748" name="Google Shape;3748;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9" name="Google Shape;3749;p25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257"/>
          <p:cNvGrpSpPr/>
          <p:nvPr/>
        </p:nvGrpSpPr>
        <p:grpSpPr>
          <a:xfrm>
            <a:off x="457200" y="2419975"/>
            <a:ext cx="776900" cy="486300"/>
            <a:chOff x="457200" y="1466425"/>
            <a:chExt cx="776900" cy="486300"/>
          </a:xfrm>
        </p:grpSpPr>
        <p:sp>
          <p:nvSpPr>
            <p:cNvPr id="3751" name="Google Shape;3751;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52" name="Google Shape;3752;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3" name="Google Shape;3753;p25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4" name="Google Shape;3754;p257"/>
          <p:cNvGrpSpPr/>
          <p:nvPr/>
        </p:nvGrpSpPr>
        <p:grpSpPr>
          <a:xfrm>
            <a:off x="457200" y="3011050"/>
            <a:ext cx="776900" cy="486300"/>
            <a:chOff x="457200" y="1466425"/>
            <a:chExt cx="776900" cy="486300"/>
          </a:xfrm>
        </p:grpSpPr>
        <p:sp>
          <p:nvSpPr>
            <p:cNvPr id="3755" name="Google Shape;3755;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56" name="Google Shape;3756;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7" name="Google Shape;3757;p25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8" name="Google Shape;3758;p257"/>
          <p:cNvGrpSpPr/>
          <p:nvPr/>
        </p:nvGrpSpPr>
        <p:grpSpPr>
          <a:xfrm>
            <a:off x="457200" y="3602137"/>
            <a:ext cx="776900" cy="486300"/>
            <a:chOff x="457200" y="1466425"/>
            <a:chExt cx="776900" cy="486300"/>
          </a:xfrm>
        </p:grpSpPr>
        <p:sp>
          <p:nvSpPr>
            <p:cNvPr id="3759" name="Google Shape;3759;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760" name="Google Shape;3760;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1" name="Google Shape;3761;p25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257"/>
          <p:cNvGrpSpPr/>
          <p:nvPr/>
        </p:nvGrpSpPr>
        <p:grpSpPr>
          <a:xfrm>
            <a:off x="457200" y="4193262"/>
            <a:ext cx="776900" cy="486300"/>
            <a:chOff x="457200" y="1466425"/>
            <a:chExt cx="776900" cy="486300"/>
          </a:xfrm>
        </p:grpSpPr>
        <p:sp>
          <p:nvSpPr>
            <p:cNvPr id="3763" name="Google Shape;3763;p2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764" name="Google Shape;3764;p2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5" name="Google Shape;3765;p257"/>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6" name="Google Shape;3766;p257"/>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7" name="Google Shape;3767;p257"/>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8" name="Google Shape;3768;p257"/>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9" name="Google Shape;3769;p257"/>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770" name="Shape 3770"/>
        <p:cNvGrpSpPr/>
        <p:nvPr/>
      </p:nvGrpSpPr>
      <p:grpSpPr>
        <a:xfrm>
          <a:off x="0" y="0"/>
          <a:ext cx="0" cy="0"/>
          <a:chOff x="0" y="0"/>
          <a:chExt cx="0" cy="0"/>
        </a:xfrm>
      </p:grpSpPr>
      <p:sp>
        <p:nvSpPr>
          <p:cNvPr id="3771" name="Google Shape;3771;p25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3" name="Google Shape;3773;p2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74" name="Google Shape;3774;p2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75" name="Google Shape;3775;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76" name="Google Shape;3776;p2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77" name="Google Shape;3777;p2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78" name="Google Shape;3778;p258"/>
          <p:cNvGrpSpPr/>
          <p:nvPr/>
        </p:nvGrpSpPr>
        <p:grpSpPr>
          <a:xfrm>
            <a:off x="457222" y="1149803"/>
            <a:ext cx="713194" cy="446423"/>
            <a:chOff x="457200" y="1466425"/>
            <a:chExt cx="776900" cy="486300"/>
          </a:xfrm>
        </p:grpSpPr>
        <p:sp>
          <p:nvSpPr>
            <p:cNvPr id="3779" name="Google Shape;377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0" name="Google Shape;378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1" name="Google Shape;3781;p258"/>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2" name="Google Shape;3782;p25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3" name="Google Shape;3783;p258"/>
          <p:cNvGrpSpPr/>
          <p:nvPr/>
        </p:nvGrpSpPr>
        <p:grpSpPr>
          <a:xfrm>
            <a:off x="457222" y="1672428"/>
            <a:ext cx="713194" cy="446423"/>
            <a:chOff x="457200" y="1466425"/>
            <a:chExt cx="776900" cy="486300"/>
          </a:xfrm>
        </p:grpSpPr>
        <p:sp>
          <p:nvSpPr>
            <p:cNvPr id="3784" name="Google Shape;3784;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85" name="Google Shape;3785;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6" name="Google Shape;3786;p258"/>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7" name="Google Shape;3787;p25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8" name="Google Shape;3788;p258"/>
          <p:cNvGrpSpPr/>
          <p:nvPr/>
        </p:nvGrpSpPr>
        <p:grpSpPr>
          <a:xfrm>
            <a:off x="457197" y="2195578"/>
            <a:ext cx="713194" cy="446423"/>
            <a:chOff x="457200" y="1466425"/>
            <a:chExt cx="776900" cy="486300"/>
          </a:xfrm>
        </p:grpSpPr>
        <p:sp>
          <p:nvSpPr>
            <p:cNvPr id="3789" name="Google Shape;378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90" name="Google Shape;379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258"/>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2" name="Google Shape;3792;p25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3" name="Google Shape;3793;p258"/>
          <p:cNvGrpSpPr/>
          <p:nvPr/>
        </p:nvGrpSpPr>
        <p:grpSpPr>
          <a:xfrm>
            <a:off x="457197" y="2718203"/>
            <a:ext cx="713194" cy="446423"/>
            <a:chOff x="457200" y="1466425"/>
            <a:chExt cx="776900" cy="486300"/>
          </a:xfrm>
        </p:grpSpPr>
        <p:sp>
          <p:nvSpPr>
            <p:cNvPr id="3794" name="Google Shape;3794;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95" name="Google Shape;3795;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6" name="Google Shape;3796;p258"/>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7" name="Google Shape;3797;p25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258"/>
          <p:cNvGrpSpPr/>
          <p:nvPr/>
        </p:nvGrpSpPr>
        <p:grpSpPr>
          <a:xfrm>
            <a:off x="457222" y="3240828"/>
            <a:ext cx="713194" cy="446423"/>
            <a:chOff x="457200" y="1466425"/>
            <a:chExt cx="776900" cy="486300"/>
          </a:xfrm>
        </p:grpSpPr>
        <p:sp>
          <p:nvSpPr>
            <p:cNvPr id="3799" name="Google Shape;379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00" name="Google Shape;380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1" name="Google Shape;3801;p258"/>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2" name="Google Shape;3802;p25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258"/>
          <p:cNvGrpSpPr/>
          <p:nvPr/>
        </p:nvGrpSpPr>
        <p:grpSpPr>
          <a:xfrm>
            <a:off x="457222" y="3763453"/>
            <a:ext cx="713194" cy="446423"/>
            <a:chOff x="457200" y="1466425"/>
            <a:chExt cx="776900" cy="486300"/>
          </a:xfrm>
        </p:grpSpPr>
        <p:sp>
          <p:nvSpPr>
            <p:cNvPr id="3804" name="Google Shape;3804;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05" name="Google Shape;3805;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6" name="Google Shape;3806;p258"/>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7" name="Google Shape;3807;p25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8" name="Google Shape;3808;p258"/>
          <p:cNvGrpSpPr/>
          <p:nvPr/>
        </p:nvGrpSpPr>
        <p:grpSpPr>
          <a:xfrm>
            <a:off x="457222" y="4311603"/>
            <a:ext cx="713194" cy="446423"/>
            <a:chOff x="457200" y="1466425"/>
            <a:chExt cx="776900" cy="486300"/>
          </a:xfrm>
        </p:grpSpPr>
        <p:sp>
          <p:nvSpPr>
            <p:cNvPr id="3809" name="Google Shape;3809;p25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0" name="Google Shape;3810;p25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1" name="Google Shape;3811;p258"/>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812" name="Shape 3812"/>
        <p:cNvGrpSpPr/>
        <p:nvPr/>
      </p:nvGrpSpPr>
      <p:grpSpPr>
        <a:xfrm>
          <a:off x="0" y="0"/>
          <a:ext cx="0" cy="0"/>
          <a:chOff x="0" y="0"/>
          <a:chExt cx="0" cy="0"/>
        </a:xfrm>
      </p:grpSpPr>
      <p:sp>
        <p:nvSpPr>
          <p:cNvPr id="3813" name="Google Shape;3813;p2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4" name="Google Shape;3814;p2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15" name="Google Shape;3815;p2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6" name="Google Shape;3816;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7" name="Google Shape;3817;p2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8" name="Google Shape;3818;p2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9" name="Google Shape;3819;p25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259"/>
          <p:cNvGrpSpPr/>
          <p:nvPr/>
        </p:nvGrpSpPr>
        <p:grpSpPr>
          <a:xfrm>
            <a:off x="457427" y="3873038"/>
            <a:ext cx="602564" cy="377174"/>
            <a:chOff x="457200" y="1466425"/>
            <a:chExt cx="776900" cy="486300"/>
          </a:xfrm>
        </p:grpSpPr>
        <p:sp>
          <p:nvSpPr>
            <p:cNvPr id="3821" name="Google Shape;382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22" name="Google Shape;382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3" name="Google Shape;3823;p25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4" name="Google Shape;3824;p25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5" name="Google Shape;3825;p259"/>
          <p:cNvGrpSpPr/>
          <p:nvPr/>
        </p:nvGrpSpPr>
        <p:grpSpPr>
          <a:xfrm>
            <a:off x="457315" y="4311142"/>
            <a:ext cx="602564" cy="377174"/>
            <a:chOff x="457200" y="1466425"/>
            <a:chExt cx="776900" cy="486300"/>
          </a:xfrm>
        </p:grpSpPr>
        <p:sp>
          <p:nvSpPr>
            <p:cNvPr id="3826" name="Google Shape;382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827" name="Google Shape;382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8" name="Google Shape;3828;p25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9" name="Google Shape;3829;p25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259"/>
          <p:cNvGrpSpPr/>
          <p:nvPr/>
        </p:nvGrpSpPr>
        <p:grpSpPr>
          <a:xfrm>
            <a:off x="457377" y="2996663"/>
            <a:ext cx="602564" cy="377174"/>
            <a:chOff x="457200" y="1466425"/>
            <a:chExt cx="776900" cy="486300"/>
          </a:xfrm>
        </p:grpSpPr>
        <p:sp>
          <p:nvSpPr>
            <p:cNvPr id="3831" name="Google Shape;383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832" name="Google Shape;383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25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4" name="Google Shape;3834;p25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5" name="Google Shape;3835;p259"/>
          <p:cNvGrpSpPr/>
          <p:nvPr/>
        </p:nvGrpSpPr>
        <p:grpSpPr>
          <a:xfrm>
            <a:off x="457265" y="3434767"/>
            <a:ext cx="602564" cy="377174"/>
            <a:chOff x="457200" y="1466425"/>
            <a:chExt cx="776900" cy="486300"/>
          </a:xfrm>
        </p:grpSpPr>
        <p:sp>
          <p:nvSpPr>
            <p:cNvPr id="3836" name="Google Shape;383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837" name="Google Shape;383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8" name="Google Shape;3838;p25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9" name="Google Shape;3839;p25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259"/>
          <p:cNvGrpSpPr/>
          <p:nvPr/>
        </p:nvGrpSpPr>
        <p:grpSpPr>
          <a:xfrm>
            <a:off x="457402" y="2135288"/>
            <a:ext cx="602564" cy="377174"/>
            <a:chOff x="457200" y="1466425"/>
            <a:chExt cx="776900" cy="486300"/>
          </a:xfrm>
        </p:grpSpPr>
        <p:sp>
          <p:nvSpPr>
            <p:cNvPr id="3841" name="Google Shape;384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2" name="Google Shape;384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3" name="Google Shape;3843;p259"/>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4" name="Google Shape;3844;p25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5" name="Google Shape;3845;p259"/>
          <p:cNvGrpSpPr/>
          <p:nvPr/>
        </p:nvGrpSpPr>
        <p:grpSpPr>
          <a:xfrm>
            <a:off x="457290" y="2573392"/>
            <a:ext cx="602564" cy="377174"/>
            <a:chOff x="457200" y="1466425"/>
            <a:chExt cx="776900" cy="486300"/>
          </a:xfrm>
        </p:grpSpPr>
        <p:sp>
          <p:nvSpPr>
            <p:cNvPr id="3846" name="Google Shape;384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47" name="Google Shape;384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8" name="Google Shape;3848;p259"/>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9" name="Google Shape;3849;p25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0" name="Google Shape;3850;p259"/>
          <p:cNvGrpSpPr/>
          <p:nvPr/>
        </p:nvGrpSpPr>
        <p:grpSpPr>
          <a:xfrm>
            <a:off x="457352" y="1258913"/>
            <a:ext cx="602564" cy="377174"/>
            <a:chOff x="457200" y="1466425"/>
            <a:chExt cx="776900" cy="486300"/>
          </a:xfrm>
        </p:grpSpPr>
        <p:sp>
          <p:nvSpPr>
            <p:cNvPr id="3851" name="Google Shape;3851;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52" name="Google Shape;3852;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3" name="Google Shape;3853;p259"/>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4" name="Google Shape;3854;p25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259"/>
          <p:cNvGrpSpPr/>
          <p:nvPr/>
        </p:nvGrpSpPr>
        <p:grpSpPr>
          <a:xfrm>
            <a:off x="457240" y="1697017"/>
            <a:ext cx="602564" cy="377174"/>
            <a:chOff x="457200" y="1466425"/>
            <a:chExt cx="776900" cy="486300"/>
          </a:xfrm>
        </p:grpSpPr>
        <p:sp>
          <p:nvSpPr>
            <p:cNvPr id="3856" name="Google Shape;3856;p25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857" name="Google Shape;3857;p25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8" name="Google Shape;3858;p259"/>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3 (Green)">
  <p:cSld name="CUSTOM_2_7_1_5">
    <p:spTree>
      <p:nvGrpSpPr>
        <p:cNvPr id="3859" name="Shape 3859"/>
        <p:cNvGrpSpPr/>
        <p:nvPr/>
      </p:nvGrpSpPr>
      <p:grpSpPr>
        <a:xfrm>
          <a:off x="0" y="0"/>
          <a:ext cx="0" cy="0"/>
          <a:chOff x="0" y="0"/>
          <a:chExt cx="0" cy="0"/>
        </a:xfrm>
      </p:grpSpPr>
      <p:sp>
        <p:nvSpPr>
          <p:cNvPr id="3860" name="Google Shape;3860;p2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1" name="Google Shape;3861;p2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62" name="Google Shape;3862;p2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63" name="Google Shape;3863;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64" name="Google Shape;3864;p2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65" name="Google Shape;3865;p2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6" name="Google Shape;3866;p26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0"/>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68" name="Google Shape;3868;p260"/>
          <p:cNvGrpSpPr/>
          <p:nvPr/>
        </p:nvGrpSpPr>
        <p:grpSpPr>
          <a:xfrm>
            <a:off x="457181" y="1345103"/>
            <a:ext cx="533372" cy="533480"/>
            <a:chOff x="457200" y="1378813"/>
            <a:chExt cx="695400" cy="695450"/>
          </a:xfrm>
        </p:grpSpPr>
        <p:sp>
          <p:nvSpPr>
            <p:cNvPr id="3869" name="Google Shape;3869;p26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870" name="Google Shape;3870;p26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260"/>
          <p:cNvGrpSpPr/>
          <p:nvPr/>
        </p:nvGrpSpPr>
        <p:grpSpPr>
          <a:xfrm>
            <a:off x="3228956" y="1345103"/>
            <a:ext cx="533372" cy="533480"/>
            <a:chOff x="457200" y="1378813"/>
            <a:chExt cx="695400" cy="695450"/>
          </a:xfrm>
        </p:grpSpPr>
        <p:sp>
          <p:nvSpPr>
            <p:cNvPr id="3872" name="Google Shape;3872;p26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873" name="Google Shape;3873;p26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4" name="Google Shape;3874;p26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6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76" name="Google Shape;3876;p260"/>
          <p:cNvGrpSpPr/>
          <p:nvPr/>
        </p:nvGrpSpPr>
        <p:grpSpPr>
          <a:xfrm>
            <a:off x="6134081" y="1345853"/>
            <a:ext cx="533372" cy="533480"/>
            <a:chOff x="457200" y="1378813"/>
            <a:chExt cx="695400" cy="695450"/>
          </a:xfrm>
        </p:grpSpPr>
        <p:sp>
          <p:nvSpPr>
            <p:cNvPr id="3877" name="Google Shape;3877;p26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878" name="Google Shape;3878;p26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9" name="Google Shape;3879;p26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2 (Blue)">
  <p:cSld name="CUSTOM_2_7_1_5_2_1">
    <p:spTree>
      <p:nvGrpSpPr>
        <p:cNvPr id="3881" name="Shape 3881"/>
        <p:cNvGrpSpPr/>
        <p:nvPr/>
      </p:nvGrpSpPr>
      <p:grpSpPr>
        <a:xfrm>
          <a:off x="0" y="0"/>
          <a:ext cx="0" cy="0"/>
          <a:chOff x="0" y="0"/>
          <a:chExt cx="0" cy="0"/>
        </a:xfrm>
      </p:grpSpPr>
      <p:pic>
        <p:nvPicPr>
          <p:cNvPr id="3882" name="Google Shape;3882;p26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883" name="Google Shape;3883;p26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5" name="Google Shape;3885;p2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86" name="Google Shape;3886;p2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87" name="Google Shape;3887;p2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88" name="Google Shape;3888;p2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89" name="Google Shape;3889;p2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0" name="Google Shape;3890;p261"/>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891" name="Google Shape;3891;p261"/>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6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3" name="Google Shape;3893;p26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4" name="Google Shape;3894;p26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261"/>
          <p:cNvGrpSpPr/>
          <p:nvPr/>
        </p:nvGrpSpPr>
        <p:grpSpPr>
          <a:xfrm>
            <a:off x="4936306" y="1423553"/>
            <a:ext cx="533372" cy="533480"/>
            <a:chOff x="457200" y="1378813"/>
            <a:chExt cx="695400" cy="695450"/>
          </a:xfrm>
        </p:grpSpPr>
        <p:sp>
          <p:nvSpPr>
            <p:cNvPr id="3896" name="Google Shape;3896;p26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897" name="Google Shape;3897;p26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8" name="Google Shape;3898;p26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9" name="Google Shape;3899;p26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0" name="Google Shape;3900;p261"/>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901" name="Google Shape;3901;p261"/>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3902" name="Shape 3902"/>
        <p:cNvGrpSpPr/>
        <p:nvPr/>
      </p:nvGrpSpPr>
      <p:grpSpPr>
        <a:xfrm>
          <a:off x="0" y="0"/>
          <a:ext cx="0" cy="0"/>
          <a:chOff x="0" y="0"/>
          <a:chExt cx="0" cy="0"/>
        </a:xfrm>
      </p:grpSpPr>
      <p:sp>
        <p:nvSpPr>
          <p:cNvPr id="3903" name="Google Shape;3903;p26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5" name="Google Shape;3905;p2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06" name="Google Shape;3906;p2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07" name="Google Shape;3907;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08" name="Google Shape;3908;p2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09" name="Google Shape;3909;p2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0" name="Google Shape;3910;p26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1" name="Google Shape;3911;p26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6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6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6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5" name="Google Shape;3915;p26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6" name="Google Shape;3916;p26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17" name="Google Shape;3917;p26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918" name="Google Shape;3918;p26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3919" name="Google Shape;3919;p262"/>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3920" name="Google Shape;3920;p26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ullets 1–4 (Yellow/Green)">
  <p:cSld name="CUSTOM_2_7_1_6_1_2_1">
    <p:spTree>
      <p:nvGrpSpPr>
        <p:cNvPr id="3921" name="Shape 3921"/>
        <p:cNvGrpSpPr/>
        <p:nvPr/>
      </p:nvGrpSpPr>
      <p:grpSpPr>
        <a:xfrm>
          <a:off x="0" y="0"/>
          <a:ext cx="0" cy="0"/>
          <a:chOff x="0" y="0"/>
          <a:chExt cx="0" cy="0"/>
        </a:xfrm>
      </p:grpSpPr>
      <p:sp>
        <p:nvSpPr>
          <p:cNvPr id="3922" name="Google Shape;3922;p26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4" name="Google Shape;3924;p2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25" name="Google Shape;3925;p2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26" name="Google Shape;3926;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27" name="Google Shape;3927;p2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28" name="Google Shape;3928;p2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9" name="Google Shape;3929;p26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0" name="Google Shape;3930;p26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6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6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6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4" name="Google Shape;3934;p26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5" name="Google Shape;3935;p26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36" name="Google Shape;3936;p26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937" name="Google Shape;3937;p263"/>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3938" name="Google Shape;3938;p263"/>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3939" name="Google Shape;3939;p26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ay)">
  <p:cSld name="CUSTOM_2_7_1_6_1_2_1_1">
    <p:spTree>
      <p:nvGrpSpPr>
        <p:cNvPr id="3940" name="Shape 3940"/>
        <p:cNvGrpSpPr/>
        <p:nvPr/>
      </p:nvGrpSpPr>
      <p:grpSpPr>
        <a:xfrm>
          <a:off x="0" y="0"/>
          <a:ext cx="0" cy="0"/>
          <a:chOff x="0" y="0"/>
          <a:chExt cx="0" cy="0"/>
        </a:xfrm>
      </p:grpSpPr>
      <p:sp>
        <p:nvSpPr>
          <p:cNvPr id="3941" name="Google Shape;3941;p26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3" name="Google Shape;3943;p2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4" name="Google Shape;3944;p2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45" name="Google Shape;3945;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46" name="Google Shape;3946;p2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47" name="Google Shape;3947;p2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8" name="Google Shape;3948;p26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9" name="Google Shape;3949;p26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6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6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6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3" name="Google Shape;3953;p26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4" name="Google Shape;3954;p26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55" name="Google Shape;3955;p26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3956" name="Google Shape;3956;p264"/>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3957" name="Google Shape;3957;p264"/>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3958" name="Google Shape;3958;p264"/>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91" name="Shape 191"/>
        <p:cNvGrpSpPr/>
        <p:nvPr/>
      </p:nvGrpSpPr>
      <p:grpSpPr>
        <a:xfrm>
          <a:off x="0" y="0"/>
          <a:ext cx="0" cy="0"/>
          <a:chOff x="0" y="0"/>
          <a:chExt cx="0" cy="0"/>
        </a:xfrm>
      </p:grpSpPr>
      <p:pic>
        <p:nvPicPr>
          <p:cNvPr id="192" name="Google Shape;192;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3" name="Google Shape;193;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95" name="Google Shape;195;p2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96" name="Google Shape;196;p2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99" name="Google Shape;199;p2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pic>
        <p:nvPicPr>
          <p:cNvPr id="200" name="Google Shape;200;p28"/>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3959" name="Shape 3959"/>
        <p:cNvGrpSpPr/>
        <p:nvPr/>
      </p:nvGrpSpPr>
      <p:grpSpPr>
        <a:xfrm>
          <a:off x="0" y="0"/>
          <a:ext cx="0" cy="0"/>
          <a:chOff x="0" y="0"/>
          <a:chExt cx="0" cy="0"/>
        </a:xfrm>
      </p:grpSpPr>
      <p:sp>
        <p:nvSpPr>
          <p:cNvPr id="3960" name="Google Shape;3960;p26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2" name="Google Shape;3962;p2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3" name="Google Shape;3963;p2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64" name="Google Shape;3964;p2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5" name="Google Shape;3965;p2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66" name="Google Shape;3966;p2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7" name="Google Shape;3967;p26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8" name="Google Shape;3968;p26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6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6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6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2" name="Google Shape;3972;p26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3" name="Google Shape;3973;p26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74" name="Google Shape;3974;p26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3975" name="Google Shape;3975;p265"/>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3976" name="Google Shape;3976;p265"/>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3977" name="Google Shape;3977;p265"/>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5 (Green)">
  <p:cSld name="CUSTOM_2_7_1_4_1">
    <p:spTree>
      <p:nvGrpSpPr>
        <p:cNvPr id="3978" name="Shape 3978"/>
        <p:cNvGrpSpPr/>
        <p:nvPr/>
      </p:nvGrpSpPr>
      <p:grpSpPr>
        <a:xfrm>
          <a:off x="0" y="0"/>
          <a:ext cx="0" cy="0"/>
          <a:chOff x="0" y="0"/>
          <a:chExt cx="0" cy="0"/>
        </a:xfrm>
      </p:grpSpPr>
      <p:sp>
        <p:nvSpPr>
          <p:cNvPr id="3979" name="Google Shape;3979;p26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1" name="Google Shape;3981;p2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82" name="Google Shape;3982;p2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3" name="Google Shape;3983;p2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84" name="Google Shape;3984;p2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85" name="Google Shape;3985;p2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6" name="Google Shape;3986;p26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7" name="Google Shape;3987;p26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6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6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6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1" name="Google Shape;3991;p26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2" name="Google Shape;3992;p26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3" name="Google Shape;3993;p26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6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95" name="Google Shape;3995;p26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996" name="Google Shape;3996;p26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3997" name="Google Shape;3997;p266"/>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3998" name="Google Shape;3998;p266"/>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3999" name="Google Shape;3999;p266"/>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5 (Green/Yellow)">
  <p:cSld name="CUSTOM_2_7_1_4_1_2">
    <p:spTree>
      <p:nvGrpSpPr>
        <p:cNvPr id="4000" name="Shape 4000"/>
        <p:cNvGrpSpPr/>
        <p:nvPr/>
      </p:nvGrpSpPr>
      <p:grpSpPr>
        <a:xfrm>
          <a:off x="0" y="0"/>
          <a:ext cx="0" cy="0"/>
          <a:chOff x="0" y="0"/>
          <a:chExt cx="0" cy="0"/>
        </a:xfrm>
      </p:grpSpPr>
      <p:sp>
        <p:nvSpPr>
          <p:cNvPr id="4001" name="Google Shape;4001;p26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3" name="Google Shape;4003;p2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04" name="Google Shape;4004;p2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05" name="Google Shape;4005;p2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06" name="Google Shape;4006;p2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7" name="Google Shape;4007;p2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8" name="Google Shape;4008;p26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9" name="Google Shape;4009;p26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6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6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6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3" name="Google Shape;4013;p26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4" name="Google Shape;4014;p26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5" name="Google Shape;4015;p26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6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17" name="Google Shape;4017;p26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4018" name="Google Shape;4018;p267"/>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4019" name="Google Shape;4019;p26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4020" name="Google Shape;4020;p267"/>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4021" name="Google Shape;4021;p26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4022" name="Shape 4022"/>
        <p:cNvGrpSpPr/>
        <p:nvPr/>
      </p:nvGrpSpPr>
      <p:grpSpPr>
        <a:xfrm>
          <a:off x="0" y="0"/>
          <a:ext cx="0" cy="0"/>
          <a:chOff x="0" y="0"/>
          <a:chExt cx="0" cy="0"/>
        </a:xfrm>
      </p:grpSpPr>
      <p:sp>
        <p:nvSpPr>
          <p:cNvPr id="4023" name="Google Shape;4023;p26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5" name="Google Shape;4025;p2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26" name="Google Shape;4026;p2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27" name="Google Shape;4027;p2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28" name="Google Shape;4028;p2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29" name="Google Shape;4029;p2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0" name="Google Shape;4030;p26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1" name="Google Shape;4031;p26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6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6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6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5" name="Google Shape;4035;p26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6" name="Google Shape;4036;p26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7" name="Google Shape;4037;p26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6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39" name="Google Shape;4039;p26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4040" name="Google Shape;4040;p268"/>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4041" name="Google Shape;4041;p268"/>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4042" name="Google Shape;4042;p268"/>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4043" name="Google Shape;4043;p268"/>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Blue)">
  <p:cSld name="CUSTOM_2_7_1_4_1_1_1">
    <p:spTree>
      <p:nvGrpSpPr>
        <p:cNvPr id="4044" name="Shape 4044"/>
        <p:cNvGrpSpPr/>
        <p:nvPr/>
      </p:nvGrpSpPr>
      <p:grpSpPr>
        <a:xfrm>
          <a:off x="0" y="0"/>
          <a:ext cx="0" cy="0"/>
          <a:chOff x="0" y="0"/>
          <a:chExt cx="0" cy="0"/>
        </a:xfrm>
      </p:grpSpPr>
      <p:sp>
        <p:nvSpPr>
          <p:cNvPr id="4045" name="Google Shape;4045;p26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7" name="Google Shape;4047;p2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8" name="Google Shape;4048;p2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49" name="Google Shape;4049;p2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50" name="Google Shape;4050;p2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51" name="Google Shape;4051;p2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2" name="Google Shape;4052;p26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3" name="Google Shape;4053;p26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6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6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6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7" name="Google Shape;4057;p26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8" name="Google Shape;4058;p26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9" name="Google Shape;4059;p26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6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61" name="Google Shape;4061;p26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4062" name="Google Shape;4062;p269"/>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4063" name="Google Shape;4063;p269"/>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4064" name="Google Shape;4064;p269"/>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4065" name="Google Shape;4065;p269"/>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6 (Green)">
  <p:cSld name="CUSTOM_2_7_1_3_1_1_3_1">
    <p:spTree>
      <p:nvGrpSpPr>
        <p:cNvPr id="4066" name="Shape 4066"/>
        <p:cNvGrpSpPr/>
        <p:nvPr/>
      </p:nvGrpSpPr>
      <p:grpSpPr>
        <a:xfrm>
          <a:off x="0" y="0"/>
          <a:ext cx="0" cy="0"/>
          <a:chOff x="0" y="0"/>
          <a:chExt cx="0" cy="0"/>
        </a:xfrm>
      </p:grpSpPr>
      <p:sp>
        <p:nvSpPr>
          <p:cNvPr id="4067" name="Google Shape;4067;p27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9" name="Google Shape;4069;p2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0" name="Google Shape;4070;p2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71" name="Google Shape;4071;p2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72" name="Google Shape;4072;p2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73" name="Google Shape;4073;p2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4" name="Google Shape;4074;p27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5" name="Google Shape;4075;p27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7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7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7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7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7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1" name="Google Shape;4081;p27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2" name="Google Shape;4082;p27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3" name="Google Shape;4083;p27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4" name="Google Shape;4084;p27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85" name="Google Shape;4085;p27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4086" name="Google Shape;4086;p27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4087" name="Google Shape;4087;p27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4088" name="Google Shape;4088;p270"/>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4089" name="Google Shape;4089;p27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4090" name="Google Shape;4090;p270"/>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
    <p:spTree>
      <p:nvGrpSpPr>
        <p:cNvPr id="4091" name="Shape 4091"/>
        <p:cNvGrpSpPr/>
        <p:nvPr/>
      </p:nvGrpSpPr>
      <p:grpSpPr>
        <a:xfrm>
          <a:off x="0" y="0"/>
          <a:ext cx="0" cy="0"/>
          <a:chOff x="0" y="0"/>
          <a:chExt cx="0" cy="0"/>
        </a:xfrm>
      </p:grpSpPr>
      <p:sp>
        <p:nvSpPr>
          <p:cNvPr id="4092" name="Google Shape;4092;p27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4" name="Google Shape;4094;p2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95" name="Google Shape;4095;p2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96" name="Google Shape;4096;p2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97" name="Google Shape;4097;p2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98" name="Google Shape;4098;p2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9" name="Google Shape;4099;p27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0" name="Google Shape;4100;p27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7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7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7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7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7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6" name="Google Shape;4106;p27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7" name="Google Shape;4107;p27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8" name="Google Shape;4108;p27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9" name="Google Shape;4109;p27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10" name="Google Shape;4110;p27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4111" name="Google Shape;4111;p27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4112" name="Google Shape;4112;p27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4113" name="Google Shape;4113;p27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4114" name="Google Shape;4114;p27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4115" name="Google Shape;4115;p27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ay)">
  <p:cSld name="CUSTOM_2_7_1_3_1_1_3_3">
    <p:spTree>
      <p:nvGrpSpPr>
        <p:cNvPr id="4116" name="Shape 4116"/>
        <p:cNvGrpSpPr/>
        <p:nvPr/>
      </p:nvGrpSpPr>
      <p:grpSpPr>
        <a:xfrm>
          <a:off x="0" y="0"/>
          <a:ext cx="0" cy="0"/>
          <a:chOff x="0" y="0"/>
          <a:chExt cx="0" cy="0"/>
        </a:xfrm>
      </p:grpSpPr>
      <p:sp>
        <p:nvSpPr>
          <p:cNvPr id="4117" name="Google Shape;4117;p27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9" name="Google Shape;4119;p2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0" name="Google Shape;4120;p2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21" name="Google Shape;4121;p2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22" name="Google Shape;4122;p2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23" name="Google Shape;4123;p2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4" name="Google Shape;4124;p27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5" name="Google Shape;4125;p27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7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7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7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7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7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1" name="Google Shape;4131;p27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2" name="Google Shape;4132;p27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3" name="Google Shape;4133;p27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4" name="Google Shape;4134;p27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35" name="Google Shape;4135;p27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4136" name="Google Shape;4136;p272"/>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4137" name="Google Shape;4137;p272"/>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4138" name="Google Shape;4138;p272"/>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4139" name="Google Shape;4139;p272"/>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4140" name="Google Shape;4140;p272"/>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Blue)">
  <p:cSld name="CUSTOM_2_7_1_3_1_1_3_2_1">
    <p:spTree>
      <p:nvGrpSpPr>
        <p:cNvPr id="4141" name="Shape 4141"/>
        <p:cNvGrpSpPr/>
        <p:nvPr/>
      </p:nvGrpSpPr>
      <p:grpSpPr>
        <a:xfrm>
          <a:off x="0" y="0"/>
          <a:ext cx="0" cy="0"/>
          <a:chOff x="0" y="0"/>
          <a:chExt cx="0" cy="0"/>
        </a:xfrm>
      </p:grpSpPr>
      <p:sp>
        <p:nvSpPr>
          <p:cNvPr id="4142" name="Google Shape;4142;p27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4" name="Google Shape;4144;p2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5" name="Google Shape;4145;p2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46" name="Google Shape;4146;p2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47" name="Google Shape;4147;p2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48" name="Google Shape;4148;p2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9" name="Google Shape;4149;p27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0" name="Google Shape;4150;p27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7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7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7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7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7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6" name="Google Shape;4156;p27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7" name="Google Shape;4157;p27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8" name="Google Shape;4158;p27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9" name="Google Shape;4159;p27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60" name="Google Shape;4160;p27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4161" name="Google Shape;4161;p273"/>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4162" name="Google Shape;4162;p273"/>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4163" name="Google Shape;4163;p273"/>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4164" name="Google Shape;4164;p273"/>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4165" name="Google Shape;4165;p273"/>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7 (Green)">
  <p:cSld name="CUSTOM_2_7_1_3_1_1_1_2">
    <p:spTree>
      <p:nvGrpSpPr>
        <p:cNvPr id="4166" name="Shape 4166"/>
        <p:cNvGrpSpPr/>
        <p:nvPr/>
      </p:nvGrpSpPr>
      <p:grpSpPr>
        <a:xfrm>
          <a:off x="0" y="0"/>
          <a:ext cx="0" cy="0"/>
          <a:chOff x="0" y="0"/>
          <a:chExt cx="0" cy="0"/>
        </a:xfrm>
      </p:grpSpPr>
      <p:sp>
        <p:nvSpPr>
          <p:cNvPr id="4167" name="Google Shape;4167;p27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9" name="Google Shape;4169;p2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0" name="Google Shape;4170;p2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71" name="Google Shape;4171;p2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72" name="Google Shape;4172;p2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3" name="Google Shape;4173;p2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4" name="Google Shape;4174;p27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5" name="Google Shape;4175;p27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7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7" name="Google Shape;4177;p27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7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9" name="Google Shape;4179;p27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7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1" name="Google Shape;4181;p27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7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3" name="Google Shape;4183;p27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7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5" name="Google Shape;4185;p27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7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87" name="Google Shape;4187;p27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4188" name="Google Shape;4188;p27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4189" name="Google Shape;4189;p27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4190" name="Google Shape;4190;p274"/>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4191" name="Google Shape;4191;p27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4192" name="Google Shape;4192;p274"/>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4193" name="Google Shape;4193;p27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201" name="Shape 201"/>
        <p:cNvGrpSpPr/>
        <p:nvPr/>
      </p:nvGrpSpPr>
      <p:grpSpPr>
        <a:xfrm>
          <a:off x="0" y="0"/>
          <a:ext cx="0" cy="0"/>
          <a:chOff x="0" y="0"/>
          <a:chExt cx="0" cy="0"/>
        </a:xfrm>
      </p:grpSpPr>
      <p:pic>
        <p:nvPicPr>
          <p:cNvPr id="202" name="Google Shape;202;p29"/>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203" name="Google Shape;203;p29"/>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204" name="Google Shape;204;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9"/>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6" name="Google Shape;206;p2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07" name="Google Shape;207;p29"/>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208" name="Google Shape;208;p2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p>
        </p:txBody>
      </p:sp>
      <p:sp>
        <p:nvSpPr>
          <p:cNvPr id="209" name="Google Shape;209;p29"/>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29"/>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7 (Yellow/Green)">
  <p:cSld name="CUSTOM_2_7_1_3_1_1_1_2_1">
    <p:spTree>
      <p:nvGrpSpPr>
        <p:cNvPr id="4194" name="Shape 4194"/>
        <p:cNvGrpSpPr/>
        <p:nvPr/>
      </p:nvGrpSpPr>
      <p:grpSpPr>
        <a:xfrm>
          <a:off x="0" y="0"/>
          <a:ext cx="0" cy="0"/>
          <a:chOff x="0" y="0"/>
          <a:chExt cx="0" cy="0"/>
        </a:xfrm>
      </p:grpSpPr>
      <p:sp>
        <p:nvSpPr>
          <p:cNvPr id="4195" name="Google Shape;4195;p27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7" name="Google Shape;4197;p2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98" name="Google Shape;4198;p2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99" name="Google Shape;4199;p2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00" name="Google Shape;4200;p2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01" name="Google Shape;4201;p2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2" name="Google Shape;4202;p27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3" name="Google Shape;4203;p27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7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5" name="Google Shape;4205;p27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7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7" name="Google Shape;4207;p27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7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9" name="Google Shape;4209;p27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7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1" name="Google Shape;4211;p27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7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3" name="Google Shape;4213;p27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7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15" name="Google Shape;4215;p27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4216" name="Google Shape;4216;p27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4217" name="Google Shape;4217;p27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4218" name="Google Shape;4218;p27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4219" name="Google Shape;4219;p27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4220" name="Google Shape;4220;p27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4221" name="Google Shape;4221;p27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ay)">
  <p:cSld name="CUSTOM_2_7_1_3_1_1_1_2_1_1">
    <p:spTree>
      <p:nvGrpSpPr>
        <p:cNvPr id="4222" name="Shape 4222"/>
        <p:cNvGrpSpPr/>
        <p:nvPr/>
      </p:nvGrpSpPr>
      <p:grpSpPr>
        <a:xfrm>
          <a:off x="0" y="0"/>
          <a:ext cx="0" cy="0"/>
          <a:chOff x="0" y="0"/>
          <a:chExt cx="0" cy="0"/>
        </a:xfrm>
      </p:grpSpPr>
      <p:sp>
        <p:nvSpPr>
          <p:cNvPr id="4223" name="Google Shape;4223;p27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5" name="Google Shape;4225;p2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26" name="Google Shape;4226;p2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27" name="Google Shape;4227;p2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28" name="Google Shape;4228;p2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29" name="Google Shape;4229;p2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0" name="Google Shape;4230;p27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1" name="Google Shape;4231;p27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7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3" name="Google Shape;4233;p27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7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5" name="Google Shape;4235;p27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7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7" name="Google Shape;4237;p27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7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9" name="Google Shape;4239;p27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7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1" name="Google Shape;4241;p27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7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43" name="Google Shape;4243;p27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4244" name="Google Shape;4244;p276"/>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4245" name="Google Shape;4245;p276"/>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4246" name="Google Shape;4246;p276"/>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4247" name="Google Shape;4247;p276"/>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4248" name="Google Shape;4248;p276"/>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4249" name="Google Shape;4249;p276"/>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4250" name="Shape 4250"/>
        <p:cNvGrpSpPr/>
        <p:nvPr/>
      </p:nvGrpSpPr>
      <p:grpSpPr>
        <a:xfrm>
          <a:off x="0" y="0"/>
          <a:ext cx="0" cy="0"/>
          <a:chOff x="0" y="0"/>
          <a:chExt cx="0" cy="0"/>
        </a:xfrm>
      </p:grpSpPr>
      <p:sp>
        <p:nvSpPr>
          <p:cNvPr id="4251" name="Google Shape;4251;p27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3" name="Google Shape;4253;p2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4" name="Google Shape;4254;p2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55" name="Google Shape;4255;p2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56" name="Google Shape;4256;p2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57" name="Google Shape;4257;p2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8" name="Google Shape;4258;p27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9" name="Google Shape;4259;p27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7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1" name="Google Shape;4261;p27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7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3" name="Google Shape;4263;p27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7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5" name="Google Shape;4265;p27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7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7" name="Google Shape;4267;p27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7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9" name="Google Shape;4269;p27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7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71" name="Google Shape;4271;p27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4272" name="Google Shape;4272;p277"/>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4273" name="Google Shape;4273;p277"/>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4274" name="Google Shape;4274;p277"/>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4275" name="Google Shape;4275;p277"/>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4276" name="Google Shape;4276;p277"/>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4277" name="Google Shape;4277;p277"/>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8 (Yellow/Green)">
  <p:cSld name="CUSTOM_2_7_1_3_1_1_1_1_1_1_1">
    <p:spTree>
      <p:nvGrpSpPr>
        <p:cNvPr id="4278" name="Shape 4278"/>
        <p:cNvGrpSpPr/>
        <p:nvPr/>
      </p:nvGrpSpPr>
      <p:grpSpPr>
        <a:xfrm>
          <a:off x="0" y="0"/>
          <a:ext cx="0" cy="0"/>
          <a:chOff x="0" y="0"/>
          <a:chExt cx="0" cy="0"/>
        </a:xfrm>
      </p:grpSpPr>
      <p:sp>
        <p:nvSpPr>
          <p:cNvPr id="4279" name="Google Shape;4279;p2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0" name="Google Shape;4280;p2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81" name="Google Shape;4281;p2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82" name="Google Shape;4282;p2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3" name="Google Shape;4283;p2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4" name="Google Shape;4284;p2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5" name="Google Shape;4285;p27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7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7" name="Google Shape;4287;p27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7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9" name="Google Shape;4289;p27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7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1" name="Google Shape;4291;p27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7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3" name="Google Shape;4293;p27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7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5" name="Google Shape;4295;p27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7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7" name="Google Shape;4297;p27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7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9" name="Google Shape;4299;p27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7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01" name="Google Shape;4301;p27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4302" name="Google Shape;4302;p27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4303" name="Google Shape;4303;p27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4304" name="Google Shape;4304;p27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4305" name="Google Shape;4305;p27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4306" name="Google Shape;4306;p27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4307" name="Google Shape;4307;p27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4308" name="Google Shape;4308;p27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8 (Gray)">
  <p:cSld name="CUSTOM_2_7_1_3_1_1_1_1_1_1_1_1">
    <p:spTree>
      <p:nvGrpSpPr>
        <p:cNvPr id="4309" name="Shape 4309"/>
        <p:cNvGrpSpPr/>
        <p:nvPr/>
      </p:nvGrpSpPr>
      <p:grpSpPr>
        <a:xfrm>
          <a:off x="0" y="0"/>
          <a:ext cx="0" cy="0"/>
          <a:chOff x="0" y="0"/>
          <a:chExt cx="0" cy="0"/>
        </a:xfrm>
      </p:grpSpPr>
      <p:sp>
        <p:nvSpPr>
          <p:cNvPr id="4310" name="Google Shape;4310;p2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1" name="Google Shape;4311;p2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2" name="Google Shape;4312;p2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3" name="Google Shape;4313;p2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14" name="Google Shape;4314;p2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15" name="Google Shape;4315;p2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6" name="Google Shape;4316;p27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7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8" name="Google Shape;4318;p27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7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0" name="Google Shape;4320;p27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7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2" name="Google Shape;4322;p27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7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4" name="Google Shape;4324;p27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7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6" name="Google Shape;4326;p27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7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8" name="Google Shape;4328;p27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7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0" name="Google Shape;4330;p27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7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32" name="Google Shape;4332;p27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4333" name="Google Shape;4333;p279"/>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4334" name="Google Shape;4334;p279"/>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4335" name="Google Shape;4335;p279"/>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4336" name="Google Shape;4336;p279"/>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4337" name="Google Shape;4337;p279"/>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4338" name="Google Shape;4338;p279"/>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4339" name="Google Shape;4339;p279"/>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Blue)">
  <p:cSld name="CUSTOM_2_7_1_3_1_1_1_1_1_1_1_1_1">
    <p:spTree>
      <p:nvGrpSpPr>
        <p:cNvPr id="4340" name="Shape 4340"/>
        <p:cNvGrpSpPr/>
        <p:nvPr/>
      </p:nvGrpSpPr>
      <p:grpSpPr>
        <a:xfrm>
          <a:off x="0" y="0"/>
          <a:ext cx="0" cy="0"/>
          <a:chOff x="0" y="0"/>
          <a:chExt cx="0" cy="0"/>
        </a:xfrm>
      </p:grpSpPr>
      <p:sp>
        <p:nvSpPr>
          <p:cNvPr id="4341" name="Google Shape;4341;p2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2" name="Google Shape;4342;p2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43" name="Google Shape;4343;p2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44" name="Google Shape;4344;p2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45" name="Google Shape;4345;p2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46" name="Google Shape;4346;p2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7" name="Google Shape;4347;p28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8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9" name="Google Shape;4349;p28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8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1" name="Google Shape;4351;p28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8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3" name="Google Shape;4353;p28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8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5" name="Google Shape;4355;p28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8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7" name="Google Shape;4357;p28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8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9" name="Google Shape;4359;p28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8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1" name="Google Shape;4361;p28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8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63" name="Google Shape;4363;p28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4364" name="Google Shape;4364;p280"/>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4365" name="Google Shape;4365;p280"/>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4366" name="Google Shape;4366;p280"/>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4367" name="Google Shape;4367;p280"/>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4368" name="Google Shape;4368;p280"/>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4369" name="Google Shape;4369;p280"/>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4370" name="Google Shape;4370;p280"/>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4371" name="Shape 4371"/>
        <p:cNvGrpSpPr/>
        <p:nvPr/>
      </p:nvGrpSpPr>
      <p:grpSpPr>
        <a:xfrm>
          <a:off x="0" y="0"/>
          <a:ext cx="0" cy="0"/>
          <a:chOff x="0" y="0"/>
          <a:chExt cx="0" cy="0"/>
        </a:xfrm>
      </p:grpSpPr>
      <p:pic>
        <p:nvPicPr>
          <p:cNvPr id="4372" name="Google Shape;4372;p2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73" name="Google Shape;4373;p281"/>
          <p:cNvSpPr txBox="1"/>
          <p:nvPr>
            <p:ph type="title"/>
          </p:nvPr>
        </p:nvSpPr>
        <p:spPr>
          <a:xfrm>
            <a:off x="274350" y="14782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4374" name="Google Shape;4374;p2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75" name="Google Shape;4375;p2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6" name="Google Shape;4376;p281"/>
          <p:cNvSpPr txBox="1"/>
          <p:nvPr/>
        </p:nvSpPr>
        <p:spPr>
          <a:xfrm>
            <a:off x="202525" y="9255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FFFF"/>
                </a:solidFill>
                <a:latin typeface="Roboto Medium"/>
                <a:ea typeface="Roboto Medium"/>
                <a:cs typeface="Roboto Medium"/>
                <a:sym typeface="Roboto Medium"/>
              </a:rPr>
              <a:t>FIST TO FIVE:</a:t>
            </a:r>
            <a:endParaRPr sz="2400">
              <a:solidFill>
                <a:srgbClr val="FFFFFF"/>
              </a:solidFill>
              <a:latin typeface="Roboto Medium"/>
              <a:ea typeface="Roboto Medium"/>
              <a:cs typeface="Roboto Medium"/>
              <a:sym typeface="Roboto Medium"/>
            </a:endParaRPr>
          </a:p>
        </p:txBody>
      </p:sp>
      <p:cxnSp>
        <p:nvCxnSpPr>
          <p:cNvPr id="4377" name="Google Shape;4377;p281"/>
          <p:cNvCxnSpPr/>
          <p:nvPr/>
        </p:nvCxnSpPr>
        <p:spPr>
          <a:xfrm>
            <a:off x="2305500" y="1478275"/>
            <a:ext cx="4533000" cy="0"/>
          </a:xfrm>
          <a:prstGeom prst="straightConnector1">
            <a:avLst/>
          </a:prstGeom>
          <a:noFill/>
          <a:ln cap="flat" cmpd="sng" w="9525">
            <a:solidFill>
              <a:srgbClr val="FFFFFF"/>
            </a:solidFill>
            <a:prstDash val="solid"/>
            <a:round/>
            <a:headEnd len="med" w="med" type="none"/>
            <a:tailEnd len="med" w="med" type="none"/>
          </a:ln>
        </p:spPr>
      </p:cxnSp>
      <p:pic>
        <p:nvPicPr>
          <p:cNvPr id="4378" name="Google Shape;4378;p281"/>
          <p:cNvPicPr preferRelativeResize="0"/>
          <p:nvPr/>
        </p:nvPicPr>
        <p:blipFill>
          <a:blip r:embed="rId3">
            <a:alphaModFix/>
          </a:blip>
          <a:stretch>
            <a:fillRect/>
          </a:stretch>
        </p:blipFill>
        <p:spPr>
          <a:xfrm>
            <a:off x="524088" y="2119399"/>
            <a:ext cx="8095824" cy="274922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4379" name="Shape 4379"/>
        <p:cNvGrpSpPr/>
        <p:nvPr/>
      </p:nvGrpSpPr>
      <p:grpSpPr>
        <a:xfrm>
          <a:off x="0" y="0"/>
          <a:ext cx="0" cy="0"/>
          <a:chOff x="0" y="0"/>
          <a:chExt cx="0" cy="0"/>
        </a:xfrm>
      </p:grpSpPr>
      <p:pic>
        <p:nvPicPr>
          <p:cNvPr id="4380" name="Google Shape;4380;p2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381" name="Google Shape;4381;p2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82" name="Google Shape;4382;p2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3" name="Google Shape;4383;p282"/>
          <p:cNvSpPr txBox="1"/>
          <p:nvPr/>
        </p:nvSpPr>
        <p:spPr>
          <a:xfrm>
            <a:off x="274350" y="39475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Let’s Review</a:t>
            </a:r>
            <a:endParaRPr b="1" sz="3600">
              <a:latin typeface="Roboto"/>
              <a:ea typeface="Roboto"/>
              <a:cs typeface="Roboto"/>
              <a:sym typeface="Roboto"/>
            </a:endParaRPr>
          </a:p>
        </p:txBody>
      </p:sp>
      <p:pic>
        <p:nvPicPr>
          <p:cNvPr id="4384" name="Google Shape;4384;p282"/>
          <p:cNvPicPr preferRelativeResize="0"/>
          <p:nvPr/>
        </p:nvPicPr>
        <p:blipFill>
          <a:blip r:embed="rId3">
            <a:alphaModFix/>
          </a:blip>
          <a:stretch>
            <a:fillRect/>
          </a:stretch>
        </p:blipFill>
        <p:spPr>
          <a:xfrm>
            <a:off x="2952775" y="674425"/>
            <a:ext cx="3478801" cy="3309449"/>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4385" name="Shape 4385"/>
        <p:cNvGrpSpPr/>
        <p:nvPr/>
      </p:nvGrpSpPr>
      <p:grpSpPr>
        <a:xfrm>
          <a:off x="0" y="0"/>
          <a:ext cx="0" cy="0"/>
          <a:chOff x="0" y="0"/>
          <a:chExt cx="0" cy="0"/>
        </a:xfrm>
      </p:grpSpPr>
      <p:pic>
        <p:nvPicPr>
          <p:cNvPr id="4386" name="Google Shape;4386;p283"/>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4387" name="Google Shape;4387;p2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Watch a Video">
  <p:cSld name="CUSTOM_2">
    <p:spTree>
      <p:nvGrpSpPr>
        <p:cNvPr id="4388" name="Shape 4388"/>
        <p:cNvGrpSpPr/>
        <p:nvPr/>
      </p:nvGrpSpPr>
      <p:grpSpPr>
        <a:xfrm>
          <a:off x="0" y="0"/>
          <a:ext cx="0" cy="0"/>
          <a:chOff x="0" y="0"/>
          <a:chExt cx="0" cy="0"/>
        </a:xfrm>
      </p:grpSpPr>
      <p:pic>
        <p:nvPicPr>
          <p:cNvPr id="4389" name="Google Shape;4389;p28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4390" name="Google Shape;4390;p2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391" name="Google Shape;4391;p28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392" name="Google Shape;4392;p28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393" name="Google Shape;4393;p28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4394" name="Google Shape;4394;p28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8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3" name="Google Shape;213;p3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4" name="Google Shape;21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Watch a Video">
  <p:cSld name="CUSTOM_3">
    <p:spTree>
      <p:nvGrpSpPr>
        <p:cNvPr id="4396" name="Shape 4396"/>
        <p:cNvGrpSpPr/>
        <p:nvPr/>
      </p:nvGrpSpPr>
      <p:grpSpPr>
        <a:xfrm>
          <a:off x="0" y="0"/>
          <a:ext cx="0" cy="0"/>
          <a:chOff x="0" y="0"/>
          <a:chExt cx="0" cy="0"/>
        </a:xfrm>
      </p:grpSpPr>
      <p:pic>
        <p:nvPicPr>
          <p:cNvPr id="4397" name="Google Shape;4397;p28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4398" name="Google Shape;4398;p2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399" name="Google Shape;4399;p28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400" name="Google Shape;4400;p28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4401" name="Google Shape;4401;p28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8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8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eer Review">
  <p:cSld name="CUSTOM_3_1">
    <p:spTree>
      <p:nvGrpSpPr>
        <p:cNvPr id="4404" name="Shape 4404"/>
        <p:cNvGrpSpPr/>
        <p:nvPr/>
      </p:nvGrpSpPr>
      <p:grpSpPr>
        <a:xfrm>
          <a:off x="0" y="0"/>
          <a:ext cx="0" cy="0"/>
          <a:chOff x="0" y="0"/>
          <a:chExt cx="0" cy="0"/>
        </a:xfrm>
      </p:grpSpPr>
      <p:pic>
        <p:nvPicPr>
          <p:cNvPr id="4405" name="Google Shape;4405;p286"/>
          <p:cNvPicPr preferRelativeResize="0"/>
          <p:nvPr/>
        </p:nvPicPr>
        <p:blipFill>
          <a:blip r:embed="rId2">
            <a:alphaModFix/>
          </a:blip>
          <a:stretch>
            <a:fillRect/>
          </a:stretch>
        </p:blipFill>
        <p:spPr>
          <a:xfrm>
            <a:off x="0" y="0"/>
            <a:ext cx="9144010" cy="5143500"/>
          </a:xfrm>
          <a:prstGeom prst="rect">
            <a:avLst/>
          </a:prstGeom>
          <a:noFill/>
          <a:ln>
            <a:noFill/>
          </a:ln>
        </p:spPr>
      </p:pic>
      <p:sp>
        <p:nvSpPr>
          <p:cNvPr id="4406" name="Google Shape;4406;p28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4407" name="Google Shape;4407;p2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ime to Code">
  <p:cSld name="CUSTOM_5">
    <p:spTree>
      <p:nvGrpSpPr>
        <p:cNvPr id="4408" name="Shape 4408"/>
        <p:cNvGrpSpPr/>
        <p:nvPr/>
      </p:nvGrpSpPr>
      <p:grpSpPr>
        <a:xfrm>
          <a:off x="0" y="0"/>
          <a:ext cx="0" cy="0"/>
          <a:chOff x="0" y="0"/>
          <a:chExt cx="0" cy="0"/>
        </a:xfrm>
      </p:grpSpPr>
      <p:pic>
        <p:nvPicPr>
          <p:cNvPr id="4409" name="Google Shape;4409;p28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4410" name="Google Shape;4410;p28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4411" name="Google Shape;4411;p2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he End">
  <p:cSld name="CUSTOM_7">
    <p:spTree>
      <p:nvGrpSpPr>
        <p:cNvPr id="4412" name="Shape 4412"/>
        <p:cNvGrpSpPr/>
        <p:nvPr/>
      </p:nvGrpSpPr>
      <p:grpSpPr>
        <a:xfrm>
          <a:off x="0" y="0"/>
          <a:ext cx="0" cy="0"/>
          <a:chOff x="0" y="0"/>
          <a:chExt cx="0" cy="0"/>
        </a:xfrm>
      </p:grpSpPr>
      <p:pic>
        <p:nvPicPr>
          <p:cNvPr id="4413" name="Google Shape;4413;p2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14" name="Google Shape;4414;p28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4415" name="Google Shape;4415;p28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4416" name="Google Shape;4416;p28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Resources">
  <p:cSld name="CUSTOM_2_7_1_5_2_1_1">
    <p:spTree>
      <p:nvGrpSpPr>
        <p:cNvPr id="4417" name="Shape 4417"/>
        <p:cNvGrpSpPr/>
        <p:nvPr/>
      </p:nvGrpSpPr>
      <p:grpSpPr>
        <a:xfrm>
          <a:off x="0" y="0"/>
          <a:ext cx="0" cy="0"/>
          <a:chOff x="0" y="0"/>
          <a:chExt cx="0" cy="0"/>
        </a:xfrm>
      </p:grpSpPr>
      <p:pic>
        <p:nvPicPr>
          <p:cNvPr id="4418" name="Google Shape;4418;p28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419" name="Google Shape;4419;p2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20" name="Google Shape;4420;p289"/>
          <p:cNvCxnSpPr/>
          <p:nvPr/>
        </p:nvCxnSpPr>
        <p:spPr>
          <a:xfrm>
            <a:off x="274375" y="640080"/>
            <a:ext cx="7498200" cy="10200"/>
          </a:xfrm>
          <a:prstGeom prst="straightConnector1">
            <a:avLst/>
          </a:prstGeom>
          <a:noFill/>
          <a:ln cap="flat" cmpd="sng" w="9525">
            <a:solidFill>
              <a:schemeClr val="dk2"/>
            </a:solidFill>
            <a:prstDash val="solid"/>
            <a:round/>
            <a:headEnd len="med" w="med" type="none"/>
            <a:tailEnd len="med" w="med" type="none"/>
          </a:ln>
        </p:spPr>
      </p:cxnSp>
      <p:sp>
        <p:nvSpPr>
          <p:cNvPr id="4421" name="Google Shape;4421;p2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22" name="Google Shape;4422;p2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23" name="Google Shape;4423;p2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4" name="Google Shape;4424;p289"/>
          <p:cNvSpPr/>
          <p:nvPr/>
        </p:nvSpPr>
        <p:spPr>
          <a:xfrm>
            <a:off x="457161" y="1421300"/>
            <a:ext cx="38289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25" name="Google Shape;4425;p289"/>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8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7" name="Google Shape;4427;p289"/>
          <p:cNvSpPr txBox="1"/>
          <p:nvPr>
            <p:ph idx="4" type="subTitle"/>
          </p:nvPr>
        </p:nvSpPr>
        <p:spPr>
          <a:xfrm>
            <a:off x="457200" y="1423475"/>
            <a:ext cx="40095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8" name="Google Shape;4428;p289"/>
          <p:cNvSpPr/>
          <p:nvPr/>
        </p:nvSpPr>
        <p:spPr>
          <a:xfrm>
            <a:off x="4936259" y="1423550"/>
            <a:ext cx="39336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29" name="Google Shape;4429;p289"/>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8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1" name="Google Shape;4431;p289"/>
          <p:cNvSpPr txBox="1"/>
          <p:nvPr>
            <p:ph idx="6" type="subTitle"/>
          </p:nvPr>
        </p:nvSpPr>
        <p:spPr>
          <a:xfrm>
            <a:off x="4936250" y="1425725"/>
            <a:ext cx="42078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2" name="Google Shape;4432;p289"/>
          <p:cNvSpPr txBox="1"/>
          <p:nvPr/>
        </p:nvSpPr>
        <p:spPr>
          <a:xfrm>
            <a:off x="-12300" y="0"/>
            <a:ext cx="42984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Resources</a:t>
            </a:r>
            <a:endParaRPr sz="2400">
              <a:latin typeface="Roboto Medium"/>
              <a:ea typeface="Roboto Medium"/>
              <a:cs typeface="Roboto Medium"/>
              <a:sym typeface="Roboto Medium"/>
            </a:endParaRPr>
          </a:p>
        </p:txBody>
      </p:sp>
      <p:pic>
        <p:nvPicPr>
          <p:cNvPr id="4433" name="Google Shape;4433;p289"/>
          <p:cNvPicPr preferRelativeResize="0"/>
          <p:nvPr/>
        </p:nvPicPr>
        <p:blipFill>
          <a:blip r:embed="rId3">
            <a:alphaModFix/>
          </a:blip>
          <a:stretch>
            <a:fillRect/>
          </a:stretch>
        </p:blipFill>
        <p:spPr>
          <a:xfrm>
            <a:off x="7959600" y="198933"/>
            <a:ext cx="910326" cy="89248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Class Slack Channel Name">
  <p:cSld name="CUSTOM_17_2_1_2_2">
    <p:spTree>
      <p:nvGrpSpPr>
        <p:cNvPr id="4434" name="Shape 4434"/>
        <p:cNvGrpSpPr/>
        <p:nvPr/>
      </p:nvGrpSpPr>
      <p:grpSpPr>
        <a:xfrm>
          <a:off x="0" y="0"/>
          <a:ext cx="0" cy="0"/>
          <a:chOff x="0" y="0"/>
          <a:chExt cx="0" cy="0"/>
        </a:xfrm>
      </p:grpSpPr>
      <p:pic>
        <p:nvPicPr>
          <p:cNvPr id="4435" name="Google Shape;4435;p2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36" name="Google Shape;4436;p290"/>
          <p:cNvSpPr txBox="1"/>
          <p:nvPr>
            <p:ph type="title"/>
          </p:nvPr>
        </p:nvSpPr>
        <p:spPr>
          <a:xfrm>
            <a:off x="237100" y="2850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437" name="Google Shape;4437;p2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38" name="Google Shape;4438;p2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39" name="Google Shape;4439;p29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4440" name="Google Shape;4440;p29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Roboto Light"/>
                <a:ea typeface="Roboto Light"/>
                <a:cs typeface="Roboto Light"/>
                <a:sym typeface="Roboto Light"/>
              </a:rPr>
              <a:t>Class Slack Channel:</a:t>
            </a:r>
            <a:endParaRPr sz="3600">
              <a:solidFill>
                <a:schemeClr val="dk1"/>
              </a:solidFill>
              <a:latin typeface="Roboto Light"/>
              <a:ea typeface="Roboto Light"/>
              <a:cs typeface="Roboto Light"/>
              <a:sym typeface="Roboto Light"/>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Activity Instructions">
  <p:cSld name="CUSTOM_2_3_1_1_1_1_1_2_1_2_1_1_1_1_1_3">
    <p:spTree>
      <p:nvGrpSpPr>
        <p:cNvPr id="4441" name="Shape 4441"/>
        <p:cNvGrpSpPr/>
        <p:nvPr/>
      </p:nvGrpSpPr>
      <p:grpSpPr>
        <a:xfrm>
          <a:off x="0" y="0"/>
          <a:ext cx="0" cy="0"/>
          <a:chOff x="0" y="0"/>
          <a:chExt cx="0" cy="0"/>
        </a:xfrm>
      </p:grpSpPr>
      <p:pic>
        <p:nvPicPr>
          <p:cNvPr id="4442" name="Google Shape;4442;p29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43" name="Google Shape;4443;p29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4" name="Google Shape;4444;p29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45" name="Google Shape;4445;p291"/>
          <p:cNvSpPr txBox="1"/>
          <p:nvPr>
            <p:ph type="title"/>
          </p:nvPr>
        </p:nvSpPr>
        <p:spPr>
          <a:xfrm>
            <a:off x="5593975" y="4234600"/>
            <a:ext cx="32751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6" name="Google Shape;4446;p29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48" name="Google Shape;4448;p291"/>
          <p:cNvSpPr txBox="1"/>
          <p:nvPr/>
        </p:nvSpPr>
        <p:spPr>
          <a:xfrm>
            <a:off x="5715000" y="3943225"/>
            <a:ext cx="22176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449" name="Google Shape;4449;p291"/>
          <p:cNvSpPr txBox="1"/>
          <p:nvPr/>
        </p:nvSpPr>
        <p:spPr>
          <a:xfrm>
            <a:off x="274325" y="673825"/>
            <a:ext cx="5226000" cy="3563700"/>
          </a:xfrm>
          <a:prstGeom prst="rect">
            <a:avLst/>
          </a:prstGeom>
          <a:noFill/>
          <a:ln>
            <a:noFill/>
          </a:ln>
        </p:spPr>
        <p:txBody>
          <a:bodyPr anchorCtr="0" anchor="t" bIns="91425" lIns="457200"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Roboto"/>
                <a:ea typeface="Roboto"/>
                <a:cs typeface="Roboto"/>
                <a:sym typeface="Roboto"/>
              </a:rPr>
              <a:t>Activity instructions located here:</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What you’ll be doing:</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Submission/Presentation instructions: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4450" name="Google Shape;4450;p291"/>
          <p:cNvSpPr txBox="1"/>
          <p:nvPr>
            <p:ph idx="2" type="title"/>
          </p:nvPr>
        </p:nvSpPr>
        <p:spPr>
          <a:xfrm>
            <a:off x="273450" y="1084526"/>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1" name="Google Shape;4451;p291"/>
          <p:cNvSpPr txBox="1"/>
          <p:nvPr>
            <p:ph idx="3" type="title"/>
          </p:nvPr>
        </p:nvSpPr>
        <p:spPr>
          <a:xfrm>
            <a:off x="273450" y="2023775"/>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2" name="Google Shape;4452;p291"/>
          <p:cNvSpPr txBox="1"/>
          <p:nvPr>
            <p:ph idx="4" type="title"/>
          </p:nvPr>
        </p:nvSpPr>
        <p:spPr>
          <a:xfrm>
            <a:off x="273450" y="3033650"/>
            <a:ext cx="8596200" cy="7260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3" name="Google Shape;4453;p291"/>
          <p:cNvSpPr txBox="1"/>
          <p:nvPr>
            <p:ph idx="5" type="title"/>
          </p:nvPr>
        </p:nvSpPr>
        <p:spPr>
          <a:xfrm>
            <a:off x="273900" y="3807100"/>
            <a:ext cx="5226000" cy="1046400"/>
          </a:xfrm>
          <a:prstGeom prst="rect">
            <a:avLst/>
          </a:prstGeom>
          <a:noFill/>
          <a:ln>
            <a:noFill/>
          </a:ln>
        </p:spPr>
        <p:txBody>
          <a:bodyPr anchorCtr="0" anchor="ctr" bIns="0" lIns="457200" spcFirstLastPara="1" rIns="1005825" wrap="square" tIns="91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4" name="Google Shape;4454;p291"/>
          <p:cNvSpPr/>
          <p:nvPr/>
        </p:nvSpPr>
        <p:spPr>
          <a:xfrm rot="10800000">
            <a:off x="5916475" y="274825"/>
            <a:ext cx="2691300" cy="450000"/>
          </a:xfrm>
          <a:prstGeom prst="round2SameRect">
            <a:avLst>
              <a:gd fmla="val 16667" name="adj1"/>
              <a:gd fmla="val 0" name="adj2"/>
            </a:avLst>
          </a:prstGeom>
          <a:solidFill>
            <a:srgbClr val="3D85C6"/>
          </a:solidFill>
          <a:ln>
            <a:noFill/>
          </a:ln>
          <a:effectLst>
            <a:outerShdw blurRad="142875" rotWithShape="0" algn="bl" dir="2520000" dist="38100">
              <a:srgbClr val="000000">
                <a:alpha val="2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91"/>
          <p:cNvSpPr txBox="1"/>
          <p:nvPr>
            <p:ph idx="6" type="title"/>
          </p:nvPr>
        </p:nvSpPr>
        <p:spPr>
          <a:xfrm>
            <a:off x="6989625" y="421675"/>
            <a:ext cx="2092800" cy="476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6" name="Google Shape;4456;p291"/>
          <p:cNvSpPr txBox="1"/>
          <p:nvPr/>
        </p:nvSpPr>
        <p:spPr>
          <a:xfrm>
            <a:off x="6037100" y="309375"/>
            <a:ext cx="1086900" cy="3645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b="1" lang="en">
                <a:solidFill>
                  <a:srgbClr val="FFFFFF"/>
                </a:solidFill>
                <a:latin typeface="Roboto"/>
                <a:ea typeface="Roboto"/>
                <a:cs typeface="Roboto"/>
                <a:sym typeface="Roboto"/>
              </a:rPr>
              <a:t>Group Size:</a:t>
            </a:r>
            <a:endParaRPr b="1">
              <a:solidFill>
                <a:srgbClr val="FFFFFF"/>
              </a:solidFill>
              <a:latin typeface="Roboto"/>
              <a:ea typeface="Roboto"/>
              <a:cs typeface="Roboto"/>
              <a:sym typeface="Roboto"/>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Activity Instructions Slacked Out">
  <p:cSld name="CUSTOM_2_3_1_1_1_1_1_2_1_2_1_1_1_1_1">
    <p:spTree>
      <p:nvGrpSpPr>
        <p:cNvPr id="4457" name="Shape 4457"/>
        <p:cNvGrpSpPr/>
        <p:nvPr/>
      </p:nvGrpSpPr>
      <p:grpSpPr>
        <a:xfrm>
          <a:off x="0" y="0"/>
          <a:ext cx="0" cy="0"/>
          <a:chOff x="0" y="0"/>
          <a:chExt cx="0" cy="0"/>
        </a:xfrm>
      </p:grpSpPr>
      <p:pic>
        <p:nvPicPr>
          <p:cNvPr id="4458" name="Google Shape;4458;p29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59" name="Google Shape;4459;p29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0" name="Google Shape;4460;p29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61" name="Google Shape;4461;p29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2" name="Google Shape;4462;p29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3" name="Google Shape;4463;p29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4464" name="Google Shape;4464;p2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65" name="Google Shape;4465;p29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466" name="Google Shape;4466;p2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7" name="Google Shape;4467;p292"/>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Activity instructions will be sent via </a:t>
            </a:r>
            <a:endParaRPr b="1" sz="1800">
              <a:solidFill>
                <a:schemeClr val="dk1"/>
              </a:solidFill>
              <a:latin typeface="Roboto"/>
              <a:ea typeface="Roboto"/>
              <a:cs typeface="Roboto"/>
              <a:sym typeface="Roboto"/>
            </a:endParaRPr>
          </a:p>
        </p:txBody>
      </p:sp>
      <p:pic>
        <p:nvPicPr>
          <p:cNvPr id="4468" name="Google Shape;4468;p292"/>
          <p:cNvPicPr preferRelativeResize="0"/>
          <p:nvPr/>
        </p:nvPicPr>
        <p:blipFill>
          <a:blip r:embed="rId5">
            <a:alphaModFix/>
          </a:blip>
          <a:stretch>
            <a:fillRect/>
          </a:stretch>
        </p:blipFill>
        <p:spPr>
          <a:xfrm>
            <a:off x="6563750" y="1009878"/>
            <a:ext cx="1737351" cy="443985"/>
          </a:xfrm>
          <a:prstGeom prst="rect">
            <a:avLst/>
          </a:prstGeom>
          <a:noFill/>
          <a:ln>
            <a:noFill/>
          </a:ln>
        </p:spPr>
      </p:pic>
      <p:sp>
        <p:nvSpPr>
          <p:cNvPr id="4469" name="Google Shape;4469;p292"/>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Challenge Instructions Slacked Out">
  <p:cSld name="CUSTOM_2_3_1_1_1_1_1_2_1_2_1_1_4_1">
    <p:spTree>
      <p:nvGrpSpPr>
        <p:cNvPr id="4470" name="Shape 4470"/>
        <p:cNvGrpSpPr/>
        <p:nvPr/>
      </p:nvGrpSpPr>
      <p:grpSpPr>
        <a:xfrm>
          <a:off x="0" y="0"/>
          <a:ext cx="0" cy="0"/>
          <a:chOff x="0" y="0"/>
          <a:chExt cx="0" cy="0"/>
        </a:xfrm>
      </p:grpSpPr>
      <p:pic>
        <p:nvPicPr>
          <p:cNvPr id="4471" name="Google Shape;4471;p29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72" name="Google Shape;4472;p29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3" name="Google Shape;4473;p29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74" name="Google Shape;4474;p2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75" name="Google Shape;4475;p29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6" name="Google Shape;4476;p29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477" name="Google Shape;4477;p2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78" name="Google Shape;4478;p29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
        <p:nvSpPr>
          <p:cNvPr id="4479" name="Google Shape;4479;p293"/>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Challenge instructions will be sent via </a:t>
            </a:r>
            <a:endParaRPr b="1" sz="1800">
              <a:solidFill>
                <a:schemeClr val="dk1"/>
              </a:solidFill>
              <a:latin typeface="Roboto"/>
              <a:ea typeface="Roboto"/>
              <a:cs typeface="Roboto"/>
              <a:sym typeface="Roboto"/>
            </a:endParaRPr>
          </a:p>
        </p:txBody>
      </p:sp>
      <p:pic>
        <p:nvPicPr>
          <p:cNvPr id="4480" name="Google Shape;4480;p293"/>
          <p:cNvPicPr preferRelativeResize="0"/>
          <p:nvPr/>
        </p:nvPicPr>
        <p:blipFill>
          <a:blip r:embed="rId5">
            <a:alphaModFix/>
          </a:blip>
          <a:stretch>
            <a:fillRect/>
          </a:stretch>
        </p:blipFill>
        <p:spPr>
          <a:xfrm>
            <a:off x="6792350" y="1009878"/>
            <a:ext cx="1737351" cy="443985"/>
          </a:xfrm>
          <a:prstGeom prst="rect">
            <a:avLst/>
          </a:prstGeom>
          <a:noFill/>
          <a:ln>
            <a:noFill/>
          </a:ln>
        </p:spPr>
      </p:pic>
      <p:sp>
        <p:nvSpPr>
          <p:cNvPr id="4481" name="Google Shape;4481;p293"/>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Homework Instructions Slacked Out">
  <p:cSld name="CUSTOM_2_3_1_1_1_1_1_2_1_2_1_1_3_1_1">
    <p:spTree>
      <p:nvGrpSpPr>
        <p:cNvPr id="4482" name="Shape 4482"/>
        <p:cNvGrpSpPr/>
        <p:nvPr/>
      </p:nvGrpSpPr>
      <p:grpSpPr>
        <a:xfrm>
          <a:off x="0" y="0"/>
          <a:ext cx="0" cy="0"/>
          <a:chOff x="0" y="0"/>
          <a:chExt cx="0" cy="0"/>
        </a:xfrm>
      </p:grpSpPr>
      <p:pic>
        <p:nvPicPr>
          <p:cNvPr id="4483" name="Google Shape;4483;p29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84" name="Google Shape;4484;p29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5" name="Google Shape;4485;p294"/>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4486" name="Google Shape;4486;p2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7" name="Google Shape;4487;p294"/>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4488" name="Google Shape;4488;p2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89" name="Google Shape;4489;p29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0" name="Google Shape;4490;p29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4491" name="Google Shape;4491;p2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2" name="Google Shape;4492;p294"/>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Homework instructions will be sent via </a:t>
            </a:r>
            <a:endParaRPr b="1" sz="1800">
              <a:solidFill>
                <a:schemeClr val="dk1"/>
              </a:solidFill>
              <a:latin typeface="Roboto"/>
              <a:ea typeface="Roboto"/>
              <a:cs typeface="Roboto"/>
              <a:sym typeface="Roboto"/>
            </a:endParaRPr>
          </a:p>
        </p:txBody>
      </p:sp>
      <p:pic>
        <p:nvPicPr>
          <p:cNvPr id="4493" name="Google Shape;4493;p294"/>
          <p:cNvPicPr preferRelativeResize="0"/>
          <p:nvPr/>
        </p:nvPicPr>
        <p:blipFill>
          <a:blip r:embed="rId5">
            <a:alphaModFix/>
          </a:blip>
          <a:stretch>
            <a:fillRect/>
          </a:stretch>
        </p:blipFill>
        <p:spPr>
          <a:xfrm>
            <a:off x="6944750" y="1009878"/>
            <a:ext cx="1737351" cy="443985"/>
          </a:xfrm>
          <a:prstGeom prst="rect">
            <a:avLst/>
          </a:prstGeom>
          <a:noFill/>
          <a:ln>
            <a:noFill/>
          </a:ln>
        </p:spPr>
      </p:pic>
      <p:sp>
        <p:nvSpPr>
          <p:cNvPr id="4494" name="Google Shape;4494;p294"/>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16" name="Shape 216"/>
        <p:cNvGrpSpPr/>
        <p:nvPr/>
      </p:nvGrpSpPr>
      <p:grpSpPr>
        <a:xfrm>
          <a:off x="0" y="0"/>
          <a:ext cx="0" cy="0"/>
          <a:chOff x="0" y="0"/>
          <a:chExt cx="0" cy="0"/>
        </a:xfrm>
      </p:grpSpPr>
      <p:pic>
        <p:nvPicPr>
          <p:cNvPr id="217" name="Google Shape;217;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8" name="Google Shape;218;p3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9" name="Google Shape;219;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Zoom Turn on Your Camera">
  <p:cSld name="CUSTOM_2_7_2_1">
    <p:spTree>
      <p:nvGrpSpPr>
        <p:cNvPr id="4495" name="Shape 4495"/>
        <p:cNvGrpSpPr/>
        <p:nvPr/>
      </p:nvGrpSpPr>
      <p:grpSpPr>
        <a:xfrm>
          <a:off x="0" y="0"/>
          <a:ext cx="0" cy="0"/>
          <a:chOff x="0" y="0"/>
          <a:chExt cx="0" cy="0"/>
        </a:xfrm>
      </p:grpSpPr>
      <p:cxnSp>
        <p:nvCxnSpPr>
          <p:cNvPr id="4496" name="Google Shape;4496;p2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97" name="Google Shape;4497;p2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8" name="Google Shape;4498;p2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99" name="Google Shape;4499;p2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00" name="Google Shape;4500;p295"/>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4501" name="Google Shape;4501;p295"/>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2" name="Google Shape;4502;p295"/>
          <p:cNvPicPr preferRelativeResize="0"/>
          <p:nvPr/>
        </p:nvPicPr>
        <p:blipFill>
          <a:blip r:embed="rId3">
            <a:alphaModFix/>
          </a:blip>
          <a:stretch>
            <a:fillRect/>
          </a:stretch>
        </p:blipFill>
        <p:spPr>
          <a:xfrm>
            <a:off x="1656507" y="1046867"/>
            <a:ext cx="5830987" cy="3279914"/>
          </a:xfrm>
          <a:prstGeom prst="rect">
            <a:avLst/>
          </a:prstGeom>
          <a:noFill/>
          <a:ln>
            <a:noFill/>
          </a:ln>
        </p:spPr>
      </p:pic>
      <p:sp>
        <p:nvSpPr>
          <p:cNvPr id="4503" name="Google Shape;4503;p295"/>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04" name="Google Shape;4504;p295"/>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9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Zoom Unmute">
  <p:cSld name="CUSTOM_2_7_2_1_1">
    <p:spTree>
      <p:nvGrpSpPr>
        <p:cNvPr id="4506" name="Shape 4506"/>
        <p:cNvGrpSpPr/>
        <p:nvPr/>
      </p:nvGrpSpPr>
      <p:grpSpPr>
        <a:xfrm>
          <a:off x="0" y="0"/>
          <a:ext cx="0" cy="0"/>
          <a:chOff x="0" y="0"/>
          <a:chExt cx="0" cy="0"/>
        </a:xfrm>
      </p:grpSpPr>
      <p:cxnSp>
        <p:nvCxnSpPr>
          <p:cNvPr id="4507" name="Google Shape;4507;p2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8" name="Google Shape;4508;p2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09" name="Google Shape;4509;p2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10" name="Google Shape;4510;p2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11" name="Google Shape;4511;p29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512" name="Google Shape;4512;p296"/>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3" name="Google Shape;4513;p296"/>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14" name="Google Shape;4514;p29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15" name="Google Shape;4515;p296"/>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9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Mute">
  <p:cSld name="CUSTOM_2_7_2_1_1_1">
    <p:spTree>
      <p:nvGrpSpPr>
        <p:cNvPr id="4517" name="Shape 4517"/>
        <p:cNvGrpSpPr/>
        <p:nvPr/>
      </p:nvGrpSpPr>
      <p:grpSpPr>
        <a:xfrm>
          <a:off x="0" y="0"/>
          <a:ext cx="0" cy="0"/>
          <a:chOff x="0" y="0"/>
          <a:chExt cx="0" cy="0"/>
        </a:xfrm>
      </p:grpSpPr>
      <p:cxnSp>
        <p:nvCxnSpPr>
          <p:cNvPr id="4518" name="Google Shape;4518;p2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9" name="Google Shape;4519;p2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20" name="Google Shape;4520;p2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1" name="Google Shape;4521;p2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22" name="Google Shape;4522;p297"/>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523" name="Google Shape;4523;p297"/>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4" name="Google Shape;4524;p297"/>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25" name="Google Shape;4525;p297"/>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26" name="Google Shape;4526;p297"/>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9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4528" name="Google Shape;4528;p297"/>
          <p:cNvSpPr/>
          <p:nvPr/>
        </p:nvSpPr>
        <p:spPr>
          <a:xfrm>
            <a:off x="5547800" y="1503750"/>
            <a:ext cx="2136000" cy="2136000"/>
          </a:xfrm>
          <a:prstGeom prst="ellipse">
            <a:avLst/>
          </a:prstGeom>
          <a:solidFill>
            <a:srgbClr val="6AA84F">
              <a:alpha val="8156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You can unmute temporarily by holding down the 'space' key on your keyboard.</a:t>
            </a:r>
            <a:endParaRPr>
              <a:latin typeface="Roboto"/>
              <a:ea typeface="Roboto"/>
              <a:cs typeface="Roboto"/>
              <a:sym typeface="Roboto"/>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Share Screen">
  <p:cSld name="CUSTOM_2_7_2_1_1_1_2">
    <p:spTree>
      <p:nvGrpSpPr>
        <p:cNvPr id="4529" name="Shape 4529"/>
        <p:cNvGrpSpPr/>
        <p:nvPr/>
      </p:nvGrpSpPr>
      <p:grpSpPr>
        <a:xfrm>
          <a:off x="0" y="0"/>
          <a:ext cx="0" cy="0"/>
          <a:chOff x="0" y="0"/>
          <a:chExt cx="0" cy="0"/>
        </a:xfrm>
      </p:grpSpPr>
      <p:cxnSp>
        <p:nvCxnSpPr>
          <p:cNvPr id="4530" name="Google Shape;4530;p2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31" name="Google Shape;4531;p2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32" name="Google Shape;4532;p2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3" name="Google Shape;4533;p2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34" name="Google Shape;4534;p29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4535" name="Google Shape;4535;p298"/>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6" name="Google Shape;4536;p298"/>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37" name="Google Shape;4537;p298"/>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38" name="Google Shape;4538;p298"/>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9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4540" name="Google Shape;4540;p298"/>
          <p:cNvSpPr/>
          <p:nvPr/>
        </p:nvSpPr>
        <p:spPr>
          <a:xfrm>
            <a:off x="5547800" y="1618825"/>
            <a:ext cx="2136000" cy="2136000"/>
          </a:xfrm>
          <a:prstGeom prst="ellipse">
            <a:avLst/>
          </a:prstGeom>
          <a:solidFill>
            <a:srgbClr val="F7EF6A">
              <a:alpha val="7821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Presenters: Please Share Your Screen">
  <p:cSld name="CUSTOM_2_7_2_1_1_1_2_2">
    <p:spTree>
      <p:nvGrpSpPr>
        <p:cNvPr id="4541" name="Shape 4541"/>
        <p:cNvGrpSpPr/>
        <p:nvPr/>
      </p:nvGrpSpPr>
      <p:grpSpPr>
        <a:xfrm>
          <a:off x="0" y="0"/>
          <a:ext cx="0" cy="0"/>
          <a:chOff x="0" y="0"/>
          <a:chExt cx="0" cy="0"/>
        </a:xfrm>
      </p:grpSpPr>
      <p:cxnSp>
        <p:nvCxnSpPr>
          <p:cNvPr id="4542" name="Google Shape;4542;p2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3" name="Google Shape;4543;p2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44" name="Google Shape;4544;p2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5" name="Google Shape;4545;p2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46" name="Google Shape;4546;p29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547" name="Google Shape;4547;p299"/>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48" name="Google Shape;4548;p299"/>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49" name="Google Shape;4549;p29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Presenters: </a:t>
            </a:r>
            <a:r>
              <a:rPr lang="en" sz="2400">
                <a:latin typeface="Roboto Light"/>
                <a:ea typeface="Roboto Light"/>
                <a:cs typeface="Roboto Light"/>
                <a:sym typeface="Roboto Light"/>
              </a:rPr>
              <a:t>Please Share Your Screen</a:t>
            </a:r>
            <a:endParaRPr sz="2400">
              <a:latin typeface="Roboto Light"/>
              <a:ea typeface="Roboto Light"/>
              <a:cs typeface="Roboto Light"/>
              <a:sym typeface="Roboto Light"/>
            </a:endParaRPr>
          </a:p>
        </p:txBody>
      </p:sp>
      <p:sp>
        <p:nvSpPr>
          <p:cNvPr id="4550" name="Google Shape;4550;p299"/>
          <p:cNvSpPr/>
          <p:nvPr/>
        </p:nvSpPr>
        <p:spPr>
          <a:xfrm>
            <a:off x="5547800" y="1618825"/>
            <a:ext cx="2136000" cy="2136000"/>
          </a:xfrm>
          <a:prstGeom prst="ellipse">
            <a:avLst/>
          </a:prstGeom>
          <a:solidFill>
            <a:srgbClr val="0097A7">
              <a:alpha val="7654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4551" name="Google Shape;4551;p299"/>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99"/>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When It's Your turn To Present—Share Your Screen">
  <p:cSld name="CUSTOM_2_7_2_1_1_1_2_2_1">
    <p:spTree>
      <p:nvGrpSpPr>
        <p:cNvPr id="4553" name="Shape 4553"/>
        <p:cNvGrpSpPr/>
        <p:nvPr/>
      </p:nvGrpSpPr>
      <p:grpSpPr>
        <a:xfrm>
          <a:off x="0" y="0"/>
          <a:ext cx="0" cy="0"/>
          <a:chOff x="0" y="0"/>
          <a:chExt cx="0" cy="0"/>
        </a:xfrm>
      </p:grpSpPr>
      <p:cxnSp>
        <p:nvCxnSpPr>
          <p:cNvPr id="4554" name="Google Shape;4554;p3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55" name="Google Shape;4555;p3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56" name="Google Shape;4556;p3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57" name="Google Shape;4557;p3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558" name="Google Shape;4558;p300"/>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559" name="Google Shape;4559;p300"/>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4560" name="Google Shape;4560;p300"/>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4561" name="Google Shape;4561;p300"/>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Light"/>
              <a:ea typeface="Roboto Light"/>
              <a:cs typeface="Roboto Light"/>
              <a:sym typeface="Roboto Light"/>
            </a:endParaRPr>
          </a:p>
        </p:txBody>
      </p:sp>
      <p:sp>
        <p:nvSpPr>
          <p:cNvPr id="4562" name="Google Shape;4562;p300"/>
          <p:cNvSpPr/>
          <p:nvPr/>
        </p:nvSpPr>
        <p:spPr>
          <a:xfrm>
            <a:off x="5547800" y="1618825"/>
            <a:ext cx="2136000" cy="2136000"/>
          </a:xfrm>
          <a:prstGeom prst="ellipse">
            <a:avLst/>
          </a:prstGeom>
          <a:solidFill>
            <a:srgbClr val="D5A6BD">
              <a:alpha val="8045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4563" name="Google Shape;4563;p300"/>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00"/>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Change Your Name">
  <p:cSld name="CUSTOM_2_7_2_1_1_1_1_1">
    <p:spTree>
      <p:nvGrpSpPr>
        <p:cNvPr id="4565" name="Shape 4565"/>
        <p:cNvGrpSpPr/>
        <p:nvPr/>
      </p:nvGrpSpPr>
      <p:grpSpPr>
        <a:xfrm>
          <a:off x="0" y="0"/>
          <a:ext cx="0" cy="0"/>
          <a:chOff x="0" y="0"/>
          <a:chExt cx="0" cy="0"/>
        </a:xfrm>
      </p:grpSpPr>
      <p:cxnSp>
        <p:nvCxnSpPr>
          <p:cNvPr id="4566" name="Google Shape;4566;p3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67" name="Google Shape;4567;p3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68" name="Google Shape;4568;p3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9" name="Google Shape;4569;p3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0" name="Google Shape;4570;p30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4571" name="Google Shape;4571;p301"/>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4572" name="Google Shape;4572;p301"/>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3" name="Google Shape;4573;p301"/>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4574" name="Google Shape;4574;p301"/>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4575" name="Google Shape;4575;p301"/>
          <p:cNvPicPr preferRelativeResize="0"/>
          <p:nvPr/>
        </p:nvPicPr>
        <p:blipFill>
          <a:blip r:embed="rId4">
            <a:alphaModFix/>
          </a:blip>
          <a:stretch>
            <a:fillRect/>
          </a:stretch>
        </p:blipFill>
        <p:spPr>
          <a:xfrm>
            <a:off x="2844278" y="1305467"/>
            <a:ext cx="286113" cy="286113"/>
          </a:xfrm>
          <a:prstGeom prst="rect">
            <a:avLst/>
          </a:prstGeom>
          <a:noFill/>
          <a:ln>
            <a:noFill/>
          </a:ln>
        </p:spPr>
      </p:pic>
      <p:sp>
        <p:nvSpPr>
          <p:cNvPr id="4576" name="Google Shape;4576;p301"/>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Marie </a:t>
            </a:r>
            <a:endParaRPr sz="800">
              <a:solidFill>
                <a:srgbClr val="666666"/>
              </a:solidFill>
            </a:endParaRPr>
          </a:p>
        </p:txBody>
      </p:sp>
      <p:pic>
        <p:nvPicPr>
          <p:cNvPr id="4577" name="Google Shape;4577;p301"/>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4578" name="Google Shape;4578;p301"/>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01"/>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000000"/>
                </a:solidFill>
                <a:highlight>
                  <a:srgbClr val="9FC5E8"/>
                </a:highlight>
                <a:latin typeface="Roboto"/>
                <a:ea typeface="Roboto"/>
                <a:cs typeface="Roboto"/>
                <a:sym typeface="Roboto"/>
              </a:rPr>
              <a:t>Marie Rodrìguez</a:t>
            </a:r>
            <a:endParaRPr sz="800">
              <a:highlight>
                <a:srgbClr val="9FC5E8"/>
              </a:highlight>
            </a:endParaRPr>
          </a:p>
        </p:txBody>
      </p:sp>
      <p:sp>
        <p:nvSpPr>
          <p:cNvPr id="4580" name="Google Shape;4580;p301"/>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4581" name="Google Shape;4581;p301"/>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01"/>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4583" name="Google Shape;4583;p301"/>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01"/>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Zoom Annotate">
  <p:cSld name="CUSTOM_2_7_2_1_1_1_2_1">
    <p:spTree>
      <p:nvGrpSpPr>
        <p:cNvPr id="4585" name="Shape 4585"/>
        <p:cNvGrpSpPr/>
        <p:nvPr/>
      </p:nvGrpSpPr>
      <p:grpSpPr>
        <a:xfrm>
          <a:off x="0" y="0"/>
          <a:ext cx="0" cy="0"/>
          <a:chOff x="0" y="0"/>
          <a:chExt cx="0" cy="0"/>
        </a:xfrm>
      </p:grpSpPr>
      <p:cxnSp>
        <p:nvCxnSpPr>
          <p:cNvPr id="4586" name="Google Shape;4586;p3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7" name="Google Shape;4587;p3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88" name="Google Shape;4588;p3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89" name="Google Shape;4589;p3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0" name="Google Shape;4590;p30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4591" name="Google Shape;4591;p302"/>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4592" name="Google Shape;4592;p302"/>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Zoom Annotate with Shared Screen">
  <p:cSld name="CUSTOM_2_7_2_1_1_1_2_1_1">
    <p:spTree>
      <p:nvGrpSpPr>
        <p:cNvPr id="4593" name="Shape 4593"/>
        <p:cNvGrpSpPr/>
        <p:nvPr/>
      </p:nvGrpSpPr>
      <p:grpSpPr>
        <a:xfrm>
          <a:off x="0" y="0"/>
          <a:ext cx="0" cy="0"/>
          <a:chOff x="0" y="0"/>
          <a:chExt cx="0" cy="0"/>
        </a:xfrm>
      </p:grpSpPr>
      <p:cxnSp>
        <p:nvCxnSpPr>
          <p:cNvPr id="4594" name="Google Shape;4594;p3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5" name="Google Shape;4595;p3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96" name="Google Shape;4596;p3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97" name="Google Shape;4597;p3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8" name="Google Shape;4598;p303"/>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4599" name="Google Shape;4599;p30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4600" name="Google Shape;4600;p303"/>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4601" name="Google Shape;4601;p303"/>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4602" name="Google Shape;4602;p303"/>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4603" name="Google Shape;4603;p303"/>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Zoom Breakout Room (No Instructions)">
  <p:cSld name="CUSTOM_2_3_1_1_1_1_1_2_1_2_1_1_1_1_1_1">
    <p:spTree>
      <p:nvGrpSpPr>
        <p:cNvPr id="4604" name="Shape 4604"/>
        <p:cNvGrpSpPr/>
        <p:nvPr/>
      </p:nvGrpSpPr>
      <p:grpSpPr>
        <a:xfrm>
          <a:off x="0" y="0"/>
          <a:ext cx="0" cy="0"/>
          <a:chOff x="0" y="0"/>
          <a:chExt cx="0" cy="0"/>
        </a:xfrm>
      </p:grpSpPr>
      <p:pic>
        <p:nvPicPr>
          <p:cNvPr id="4605" name="Google Shape;4605;p30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06" name="Google Shape;4606;p30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04"/>
          <p:cNvSpPr txBox="1"/>
          <p:nvPr>
            <p:ph type="title"/>
          </p:nvPr>
        </p:nvSpPr>
        <p:spPr>
          <a:xfrm>
            <a:off x="-24900" y="4234600"/>
            <a:ext cx="8970300" cy="634500"/>
          </a:xfrm>
          <a:prstGeom prst="rect">
            <a:avLst/>
          </a:prstGeom>
          <a:noFill/>
          <a:ln>
            <a:noFill/>
          </a:ln>
        </p:spPr>
        <p:txBody>
          <a:bodyPr anchorCtr="0" anchor="t" bIns="0" lIns="457200" spcFirstLastPara="1" rIns="41147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8" name="Google Shape;4608;p30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10" name="Google Shape;4610;p304"/>
          <p:cNvSpPr txBox="1"/>
          <p:nvPr/>
        </p:nvSpPr>
        <p:spPr>
          <a:xfrm>
            <a:off x="350525" y="3943225"/>
            <a:ext cx="82572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Zoom Breakout Room Activity</a:t>
            </a:r>
            <a:endParaRPr b="1" sz="1300">
              <a:solidFill>
                <a:srgbClr val="FFFFFF"/>
              </a:solidFill>
              <a:latin typeface="Roboto"/>
              <a:ea typeface="Roboto"/>
              <a:cs typeface="Roboto"/>
              <a:sym typeface="Roboto"/>
            </a:endParaRPr>
          </a:p>
        </p:txBody>
      </p:sp>
      <p:sp>
        <p:nvSpPr>
          <p:cNvPr id="4611" name="Google Shape;4611;p3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2" name="Google Shape;4612;p304"/>
          <p:cNvSpPr/>
          <p:nvPr/>
        </p:nvSpPr>
        <p:spPr>
          <a:xfrm>
            <a:off x="1348976" y="940500"/>
            <a:ext cx="5997900" cy="6888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   Breakout Rooms</a:t>
            </a:r>
            <a:endParaRPr sz="1600">
              <a:solidFill>
                <a:srgbClr val="FFFFFF"/>
              </a:solidFill>
              <a:latin typeface="Roboto"/>
              <a:ea typeface="Roboto"/>
              <a:cs typeface="Roboto"/>
              <a:sym typeface="Roboto"/>
            </a:endParaRPr>
          </a:p>
        </p:txBody>
      </p:sp>
      <p:sp>
        <p:nvSpPr>
          <p:cNvPr id="4613" name="Google Shape;4613;p304"/>
          <p:cNvSpPr/>
          <p:nvPr/>
        </p:nvSpPr>
        <p:spPr>
          <a:xfrm>
            <a:off x="1467731" y="1023634"/>
            <a:ext cx="225900" cy="2259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X</a:t>
            </a:r>
            <a:endParaRPr sz="1200">
              <a:solidFill>
                <a:srgbClr val="FFFFFF"/>
              </a:solidFill>
              <a:latin typeface="Roboto"/>
              <a:ea typeface="Roboto"/>
              <a:cs typeface="Roboto"/>
              <a:sym typeface="Roboto"/>
            </a:endParaRPr>
          </a:p>
        </p:txBody>
      </p:sp>
      <p:sp>
        <p:nvSpPr>
          <p:cNvPr id="4614" name="Google Shape;4614;p304"/>
          <p:cNvSpPr/>
          <p:nvPr/>
        </p:nvSpPr>
        <p:spPr>
          <a:xfrm>
            <a:off x="1348976" y="1387502"/>
            <a:ext cx="5997900" cy="18690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5" name="Google Shape;4615;p304"/>
          <p:cNvPicPr preferRelativeResize="0"/>
          <p:nvPr/>
        </p:nvPicPr>
        <p:blipFill>
          <a:blip r:embed="rId3">
            <a:alphaModFix/>
          </a:blip>
          <a:stretch>
            <a:fillRect/>
          </a:stretch>
        </p:blipFill>
        <p:spPr>
          <a:xfrm>
            <a:off x="1631078" y="1532221"/>
            <a:ext cx="843145" cy="883187"/>
          </a:xfrm>
          <a:prstGeom prst="rect">
            <a:avLst/>
          </a:prstGeom>
          <a:noFill/>
          <a:ln>
            <a:noFill/>
          </a:ln>
          <a:effectLst>
            <a:outerShdw blurRad="57150" rotWithShape="0" algn="bl" dir="5400000" dist="19050">
              <a:srgbClr val="000000">
                <a:alpha val="50000"/>
              </a:srgbClr>
            </a:outerShdw>
          </a:effectLst>
        </p:spPr>
      </p:pic>
      <p:sp>
        <p:nvSpPr>
          <p:cNvPr id="4616" name="Google Shape;4616;p304"/>
          <p:cNvSpPr txBox="1"/>
          <p:nvPr/>
        </p:nvSpPr>
        <p:spPr>
          <a:xfrm>
            <a:off x="2474224" y="1579865"/>
            <a:ext cx="5320800" cy="6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Roboto"/>
                <a:ea typeface="Roboto"/>
                <a:cs typeface="Roboto"/>
                <a:sym typeface="Roboto"/>
              </a:rPr>
              <a:t>The host is inviting you to join Breakout Room:</a:t>
            </a:r>
            <a:endParaRPr sz="1700">
              <a:latin typeface="Roboto"/>
              <a:ea typeface="Roboto"/>
              <a:cs typeface="Roboto"/>
              <a:sym typeface="Roboto"/>
            </a:endParaRPr>
          </a:p>
          <a:p>
            <a:pPr indent="0" lvl="0" marL="0" rtl="0" algn="l">
              <a:lnSpc>
                <a:spcPct val="115000"/>
              </a:lnSpc>
              <a:spcBef>
                <a:spcPts val="0"/>
              </a:spcBef>
              <a:spcAft>
                <a:spcPts val="0"/>
              </a:spcAft>
              <a:buNone/>
            </a:pPr>
            <a:r>
              <a:rPr b="1" lang="en" sz="1700">
                <a:latin typeface="Roboto"/>
                <a:ea typeface="Roboto"/>
                <a:cs typeface="Roboto"/>
                <a:sym typeface="Roboto"/>
              </a:rPr>
              <a:t>Breakout Room 1</a:t>
            </a:r>
            <a:r>
              <a:rPr lang="en" sz="1700">
                <a:latin typeface="Roboto"/>
                <a:ea typeface="Roboto"/>
                <a:cs typeface="Roboto"/>
                <a:sym typeface="Roboto"/>
              </a:rPr>
              <a:t> </a:t>
            </a:r>
            <a:endParaRPr sz="1700">
              <a:latin typeface="Roboto"/>
              <a:ea typeface="Roboto"/>
              <a:cs typeface="Roboto"/>
              <a:sym typeface="Roboto"/>
            </a:endParaRPr>
          </a:p>
        </p:txBody>
      </p:sp>
      <p:cxnSp>
        <p:nvCxnSpPr>
          <p:cNvPr id="4617" name="Google Shape;4617;p304"/>
          <p:cNvCxnSpPr/>
          <p:nvPr/>
        </p:nvCxnSpPr>
        <p:spPr>
          <a:xfrm>
            <a:off x="1360868" y="2698195"/>
            <a:ext cx="5973900" cy="0"/>
          </a:xfrm>
          <a:prstGeom prst="straightConnector1">
            <a:avLst/>
          </a:prstGeom>
          <a:noFill/>
          <a:ln cap="flat" cmpd="sng" w="9525">
            <a:solidFill>
              <a:srgbClr val="78909C"/>
            </a:solidFill>
            <a:prstDash val="solid"/>
            <a:round/>
            <a:headEnd len="med" w="med" type="none"/>
            <a:tailEnd len="med" w="med" type="none"/>
          </a:ln>
        </p:spPr>
      </p:cxnSp>
      <p:sp>
        <p:nvSpPr>
          <p:cNvPr id="4618" name="Google Shape;4618;p304"/>
          <p:cNvSpPr/>
          <p:nvPr/>
        </p:nvSpPr>
        <p:spPr>
          <a:xfrm>
            <a:off x="5280075" y="2852590"/>
            <a:ext cx="843300" cy="2730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Join</a:t>
            </a:r>
            <a:endParaRPr b="1">
              <a:latin typeface="Roboto"/>
              <a:ea typeface="Roboto"/>
              <a:cs typeface="Roboto"/>
              <a:sym typeface="Roboto"/>
            </a:endParaRPr>
          </a:p>
        </p:txBody>
      </p:sp>
      <p:sp>
        <p:nvSpPr>
          <p:cNvPr id="4619" name="Google Shape;4619;p304"/>
          <p:cNvSpPr/>
          <p:nvPr/>
        </p:nvSpPr>
        <p:spPr>
          <a:xfrm>
            <a:off x="6234133" y="2852590"/>
            <a:ext cx="843300" cy="2730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Later</a:t>
            </a:r>
            <a:endParaRPr>
              <a:latin typeface="Roboto"/>
              <a:ea typeface="Roboto"/>
              <a:cs typeface="Roboto"/>
              <a:sym typeface="Roboto"/>
            </a:endParaRPr>
          </a:p>
        </p:txBody>
      </p:sp>
      <p:sp>
        <p:nvSpPr>
          <p:cNvPr id="4620" name="Google Shape;4620;p304"/>
          <p:cNvSpPr/>
          <p:nvPr/>
        </p:nvSpPr>
        <p:spPr>
          <a:xfrm>
            <a:off x="4790162" y="2852590"/>
            <a:ext cx="596100" cy="273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21" name="Shape 221"/>
        <p:cNvGrpSpPr/>
        <p:nvPr/>
      </p:nvGrpSpPr>
      <p:grpSpPr>
        <a:xfrm>
          <a:off x="0" y="0"/>
          <a:ext cx="0" cy="0"/>
          <a:chOff x="0" y="0"/>
          <a:chExt cx="0" cy="0"/>
        </a:xfrm>
      </p:grpSpPr>
      <p:sp>
        <p:nvSpPr>
          <p:cNvPr id="222" name="Google Shape;22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6" name="Google Shape;22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 name="Google Shape;22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 name="Google Shape;228;p3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Zoom Breakout Room with Instructions">
  <p:cSld name="CUSTOM_2_3_1_1_1_1_1_2_1_2_1_1_1_1_2">
    <p:spTree>
      <p:nvGrpSpPr>
        <p:cNvPr id="4621" name="Shape 4621"/>
        <p:cNvGrpSpPr/>
        <p:nvPr/>
      </p:nvGrpSpPr>
      <p:grpSpPr>
        <a:xfrm>
          <a:off x="0" y="0"/>
          <a:ext cx="0" cy="0"/>
          <a:chOff x="0" y="0"/>
          <a:chExt cx="0" cy="0"/>
        </a:xfrm>
      </p:grpSpPr>
      <p:pic>
        <p:nvPicPr>
          <p:cNvPr id="4622" name="Google Shape;4622;p30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23" name="Google Shape;4623;p30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4" name="Google Shape;4624;p30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625" name="Google Shape;4625;p30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6" name="Google Shape;4626;p30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28" name="Google Shape;4628;p30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629" name="Google Shape;4629;p3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0" name="Google Shape;4630;p305"/>
          <p:cNvSpPr txBox="1"/>
          <p:nvPr>
            <p:ph idx="2" type="title"/>
          </p:nvPr>
        </p:nvSpPr>
        <p:spPr>
          <a:xfrm>
            <a:off x="273975" y="1407263"/>
            <a:ext cx="8595300" cy="2400000"/>
          </a:xfrm>
          <a:prstGeom prst="rect">
            <a:avLst/>
          </a:prstGeom>
          <a:noFill/>
          <a:ln>
            <a:noFill/>
          </a:ln>
        </p:spPr>
        <p:txBody>
          <a:bodyPr anchorCtr="0" anchor="t" bIns="457200" lIns="43891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1" name="Google Shape;4631;p305"/>
          <p:cNvSpPr txBox="1"/>
          <p:nvPr/>
        </p:nvSpPr>
        <p:spPr>
          <a:xfrm>
            <a:off x="274325" y="904500"/>
            <a:ext cx="8595300" cy="392700"/>
          </a:xfrm>
          <a:prstGeom prst="rect">
            <a:avLst/>
          </a:prstGeom>
          <a:noFill/>
          <a:ln>
            <a:noFill/>
          </a:ln>
        </p:spPr>
        <p:txBody>
          <a:bodyPr anchorCtr="0" anchor="t" bIns="91425" lIns="43891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Zoom Breakout Room Activity:</a:t>
            </a:r>
            <a:endParaRPr b="1" sz="2000">
              <a:latin typeface="Roboto"/>
              <a:ea typeface="Roboto"/>
              <a:cs typeface="Roboto"/>
              <a:sym typeface="Roboto"/>
            </a:endParaRPr>
          </a:p>
        </p:txBody>
      </p:sp>
      <p:sp>
        <p:nvSpPr>
          <p:cNvPr id="4632" name="Google Shape;4632;p305"/>
          <p:cNvSpPr/>
          <p:nvPr/>
        </p:nvSpPr>
        <p:spPr>
          <a:xfrm>
            <a:off x="454000" y="94860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4633" name="Google Shape;4633;p305"/>
          <p:cNvSpPr/>
          <p:nvPr/>
        </p:nvSpPr>
        <p:spPr>
          <a:xfrm>
            <a:off x="532889" y="100382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4634" name="Google Shape;4634;p305"/>
          <p:cNvSpPr/>
          <p:nvPr/>
        </p:nvSpPr>
        <p:spPr>
          <a:xfrm>
            <a:off x="454000" y="124553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5" name="Google Shape;4635;p305"/>
          <p:cNvPicPr preferRelativeResize="0"/>
          <p:nvPr/>
        </p:nvPicPr>
        <p:blipFill>
          <a:blip r:embed="rId4">
            <a:alphaModFix/>
          </a:blip>
          <a:stretch>
            <a:fillRect/>
          </a:stretch>
        </p:blipFill>
        <p:spPr>
          <a:xfrm>
            <a:off x="641400" y="1341675"/>
            <a:ext cx="560101" cy="586693"/>
          </a:xfrm>
          <a:prstGeom prst="rect">
            <a:avLst/>
          </a:prstGeom>
          <a:noFill/>
          <a:ln>
            <a:noFill/>
          </a:ln>
          <a:effectLst>
            <a:outerShdw blurRad="57150" rotWithShape="0" algn="bl" dir="5400000" dist="19050">
              <a:srgbClr val="000000">
                <a:alpha val="50000"/>
              </a:srgbClr>
            </a:outerShdw>
          </a:effectLst>
        </p:spPr>
      </p:pic>
      <p:sp>
        <p:nvSpPr>
          <p:cNvPr id="4636" name="Google Shape;4636;p305"/>
          <p:cNvSpPr txBox="1"/>
          <p:nvPr/>
        </p:nvSpPr>
        <p:spPr>
          <a:xfrm>
            <a:off x="1201500" y="137332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4637" name="Google Shape;4637;p305"/>
          <p:cNvCxnSpPr/>
          <p:nvPr/>
        </p:nvCxnSpPr>
        <p:spPr>
          <a:xfrm>
            <a:off x="461900" y="2116222"/>
            <a:ext cx="3968400" cy="0"/>
          </a:xfrm>
          <a:prstGeom prst="straightConnector1">
            <a:avLst/>
          </a:prstGeom>
          <a:noFill/>
          <a:ln cap="flat" cmpd="sng" w="9525">
            <a:solidFill>
              <a:srgbClr val="78909C"/>
            </a:solidFill>
            <a:prstDash val="solid"/>
            <a:round/>
            <a:headEnd len="med" w="med" type="none"/>
            <a:tailEnd len="med" w="med" type="none"/>
          </a:ln>
        </p:spPr>
      </p:cxnSp>
      <p:sp>
        <p:nvSpPr>
          <p:cNvPr id="4638" name="Google Shape;4638;p305"/>
          <p:cNvSpPr/>
          <p:nvPr/>
        </p:nvSpPr>
        <p:spPr>
          <a:xfrm>
            <a:off x="3065421" y="221878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4639" name="Google Shape;4639;p305"/>
          <p:cNvSpPr/>
          <p:nvPr/>
        </p:nvSpPr>
        <p:spPr>
          <a:xfrm>
            <a:off x="3699200" y="221878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4640" name="Google Shape;4640;p305"/>
          <p:cNvSpPr/>
          <p:nvPr/>
        </p:nvSpPr>
        <p:spPr>
          <a:xfrm>
            <a:off x="2739973" y="221878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Zoom Breakout Room Roles">
  <p:cSld name="CUSTOM_2_7_2_2">
    <p:spTree>
      <p:nvGrpSpPr>
        <p:cNvPr id="4641" name="Shape 4641"/>
        <p:cNvGrpSpPr/>
        <p:nvPr/>
      </p:nvGrpSpPr>
      <p:grpSpPr>
        <a:xfrm>
          <a:off x="0" y="0"/>
          <a:ext cx="0" cy="0"/>
          <a:chOff x="0" y="0"/>
          <a:chExt cx="0" cy="0"/>
        </a:xfrm>
      </p:grpSpPr>
      <p:sp>
        <p:nvSpPr>
          <p:cNvPr id="4642" name="Google Shape;4642;p3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43" name="Google Shape;4643;p3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4" name="Google Shape;4644;p3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45" name="Google Shape;4645;p3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46" name="Google Shape;4646;p3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4647" name="Google Shape;4647;p306"/>
          <p:cNvGraphicFramePr/>
          <p:nvPr/>
        </p:nvGraphicFramePr>
        <p:xfrm>
          <a:off x="358300" y="1181050"/>
          <a:ext cx="3000000" cy="3000000"/>
        </p:xfrm>
        <a:graphic>
          <a:graphicData uri="http://schemas.openxmlformats.org/drawingml/2006/table">
            <a:tbl>
              <a:tblPr>
                <a:noFill/>
                <a:tableStyleId>{5174323A-F74F-4369-8C08-E78628C5B364}</a:tableStyleId>
              </a:tblPr>
              <a:tblGrid>
                <a:gridCol w="1841825"/>
                <a:gridCol w="6593375"/>
              </a:tblGrid>
              <a:tr h="713225">
                <a:tc>
                  <a:txBody>
                    <a:bodyPr/>
                    <a:lstStyle/>
                    <a:p>
                      <a:pPr indent="0" lvl="0" marL="0" rtl="0" algn="r">
                        <a:spcBef>
                          <a:spcPts val="0"/>
                        </a:spcBef>
                        <a:spcAft>
                          <a:spcPts val="0"/>
                        </a:spcAft>
                        <a:buNone/>
                      </a:pPr>
                      <a:r>
                        <a:rPr b="1" lang="en">
                          <a:latin typeface="Roboto"/>
                          <a:ea typeface="Roboto"/>
                          <a:cs typeface="Roboto"/>
                          <a:sym typeface="Roboto"/>
                        </a:rPr>
                        <a:t>Facilitator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7EA15"/>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65175">
                <a:tc>
                  <a:txBody>
                    <a:bodyPr/>
                    <a:lstStyle/>
                    <a:p>
                      <a:pPr indent="0" lvl="0" marL="0" rtl="0" algn="r">
                        <a:spcBef>
                          <a:spcPts val="0"/>
                        </a:spcBef>
                        <a:spcAft>
                          <a:spcPts val="0"/>
                        </a:spcAft>
                        <a:buNone/>
                      </a:pPr>
                      <a:r>
                        <a:rPr b="1" lang="en">
                          <a:latin typeface="Roboto"/>
                          <a:ea typeface="Roboto"/>
                          <a:cs typeface="Roboto"/>
                          <a:sym typeface="Roboto"/>
                        </a:rPr>
                        <a:t>Recorder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alpha val="45810"/>
                      </a:srgbClr>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alpha val="53070"/>
                      </a:srgbClr>
                    </a:solidFill>
                  </a:tcPr>
                </a:tc>
              </a:tr>
            </a:tbl>
          </a:graphicData>
        </a:graphic>
      </p:graphicFrame>
      <p:sp>
        <p:nvSpPr>
          <p:cNvPr id="4648" name="Google Shape;4648;p30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Additional Zoom Breakout Room Roles">
  <p:cSld name="CUSTOM_2_7_2_2_2">
    <p:spTree>
      <p:nvGrpSpPr>
        <p:cNvPr id="4649" name="Shape 4649"/>
        <p:cNvGrpSpPr/>
        <p:nvPr/>
      </p:nvGrpSpPr>
      <p:grpSpPr>
        <a:xfrm>
          <a:off x="0" y="0"/>
          <a:ext cx="0" cy="0"/>
          <a:chOff x="0" y="0"/>
          <a:chExt cx="0" cy="0"/>
        </a:xfrm>
      </p:grpSpPr>
      <p:cxnSp>
        <p:nvCxnSpPr>
          <p:cNvPr id="4650" name="Google Shape;4650;p3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51" name="Google Shape;4651;p3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2" name="Google Shape;4652;p3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53" name="Google Shape;4653;p30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4654" name="Google Shape;4654;p307"/>
          <p:cNvGraphicFramePr/>
          <p:nvPr/>
        </p:nvGraphicFramePr>
        <p:xfrm>
          <a:off x="358300" y="876250"/>
          <a:ext cx="3000000" cy="3000000"/>
        </p:xfrm>
        <a:graphic>
          <a:graphicData uri="http://schemas.openxmlformats.org/drawingml/2006/table">
            <a:tbl>
              <a:tblPr>
                <a:noFill/>
                <a:tableStyleId>{5174323A-F74F-4369-8C08-E78628C5B364}</a:tableStyleId>
              </a:tblPr>
              <a:tblGrid>
                <a:gridCol w="1841825"/>
                <a:gridCol w="6593375"/>
              </a:tblGrid>
              <a:tr h="464325">
                <a:tc>
                  <a:txBody>
                    <a:bodyPr/>
                    <a:lstStyle/>
                    <a:p>
                      <a:pPr indent="0" lvl="0" marL="0" rtl="0" algn="r">
                        <a:spcBef>
                          <a:spcPts val="0"/>
                        </a:spcBef>
                        <a:spcAft>
                          <a:spcPts val="0"/>
                        </a:spcAft>
                        <a:buNone/>
                      </a:pPr>
                      <a:r>
                        <a:rPr b="1" lang="en" sz="1200">
                          <a:latin typeface="Roboto"/>
                          <a:ea typeface="Roboto"/>
                          <a:cs typeface="Roboto"/>
                          <a:sym typeface="Roboto"/>
                        </a:rPr>
                        <a:t>Timekeeper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Synthesizer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Concept Mapper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4655" name="Google Shape;4655;p30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Pair Activity with Instructions">
  <p:cSld name="CUSTOM_2_3_1_1_1_1_1_2_1_2_1_1_1_1_2_1_2">
    <p:spTree>
      <p:nvGrpSpPr>
        <p:cNvPr id="4656" name="Shape 4656"/>
        <p:cNvGrpSpPr/>
        <p:nvPr/>
      </p:nvGrpSpPr>
      <p:grpSpPr>
        <a:xfrm>
          <a:off x="0" y="0"/>
          <a:ext cx="0" cy="0"/>
          <a:chOff x="0" y="0"/>
          <a:chExt cx="0" cy="0"/>
        </a:xfrm>
      </p:grpSpPr>
      <p:pic>
        <p:nvPicPr>
          <p:cNvPr id="4657" name="Google Shape;4657;p30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58" name="Google Shape;4658;p30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9" name="Google Shape;4659;p30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660" name="Google Shape;4660;p30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1" name="Google Shape;4661;p30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63" name="Google Shape;4663;p30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664" name="Google Shape;4664;p3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5" name="Google Shape;4665;p308"/>
          <p:cNvSpPr txBox="1"/>
          <p:nvPr>
            <p:ph idx="2" type="title"/>
          </p:nvPr>
        </p:nvSpPr>
        <p:spPr>
          <a:xfrm>
            <a:off x="273975" y="886803"/>
            <a:ext cx="8595300" cy="2920500"/>
          </a:xfrm>
          <a:prstGeom prst="rect">
            <a:avLst/>
          </a:prstGeom>
          <a:noFill/>
          <a:ln>
            <a:noFill/>
          </a:ln>
        </p:spPr>
        <p:txBody>
          <a:bodyPr anchorCtr="0" anchor="t" bIns="457200" lIns="30175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666" name="Google Shape;4666;p308"/>
          <p:cNvPicPr preferRelativeResize="0"/>
          <p:nvPr/>
        </p:nvPicPr>
        <p:blipFill>
          <a:blip r:embed="rId4">
            <a:alphaModFix/>
          </a:blip>
          <a:stretch>
            <a:fillRect/>
          </a:stretch>
        </p:blipFill>
        <p:spPr>
          <a:xfrm>
            <a:off x="664900" y="783412"/>
            <a:ext cx="2267323" cy="2400001"/>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air Programming Activity Roles of Driver and Navigator">
  <p:cSld name="CUSTOM_2_3_1_1_1_1_1_2_1_2_1_1_1_1_2_1">
    <p:spTree>
      <p:nvGrpSpPr>
        <p:cNvPr id="4667" name="Shape 4667"/>
        <p:cNvGrpSpPr/>
        <p:nvPr/>
      </p:nvGrpSpPr>
      <p:grpSpPr>
        <a:xfrm>
          <a:off x="0" y="0"/>
          <a:ext cx="0" cy="0"/>
          <a:chOff x="0" y="0"/>
          <a:chExt cx="0" cy="0"/>
        </a:xfrm>
      </p:grpSpPr>
      <p:pic>
        <p:nvPicPr>
          <p:cNvPr id="4668" name="Google Shape;4668;p30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69" name="Google Shape;4669;p30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0" name="Google Shape;4670;p30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671" name="Google Shape;4671;p30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2" name="Google Shape;4672;p30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674" name="Google Shape;4674;p30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675" name="Google Shape;4675;p3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6" name="Google Shape;4676;p309"/>
          <p:cNvSpPr txBox="1"/>
          <p:nvPr>
            <p:ph idx="2" type="title"/>
          </p:nvPr>
        </p:nvSpPr>
        <p:spPr>
          <a:xfrm>
            <a:off x="273975" y="1407263"/>
            <a:ext cx="8595300" cy="2400000"/>
          </a:xfrm>
          <a:prstGeom prst="rect">
            <a:avLst/>
          </a:prstGeom>
          <a:noFill/>
          <a:ln>
            <a:noFill/>
          </a:ln>
        </p:spPr>
        <p:txBody>
          <a:bodyPr anchorCtr="0" anchor="t" bIns="457200" lIns="32004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7" name="Google Shape;4677;p309"/>
          <p:cNvSpPr txBox="1"/>
          <p:nvPr/>
        </p:nvSpPr>
        <p:spPr>
          <a:xfrm>
            <a:off x="274325" y="904500"/>
            <a:ext cx="8595300" cy="392700"/>
          </a:xfrm>
          <a:prstGeom prst="rect">
            <a:avLst/>
          </a:prstGeom>
          <a:noFill/>
          <a:ln>
            <a:noFill/>
          </a:ln>
        </p:spPr>
        <p:txBody>
          <a:bodyPr anchorCtr="0" anchor="t" bIns="91425" lIns="32004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Pair Programming Activity:</a:t>
            </a:r>
            <a:endParaRPr b="1" sz="2000">
              <a:latin typeface="Roboto"/>
              <a:ea typeface="Roboto"/>
              <a:cs typeface="Roboto"/>
              <a:sym typeface="Roboto"/>
            </a:endParaRPr>
          </a:p>
        </p:txBody>
      </p:sp>
      <p:pic>
        <p:nvPicPr>
          <p:cNvPr id="4678" name="Google Shape;4678;p309"/>
          <p:cNvPicPr preferRelativeResize="0"/>
          <p:nvPr/>
        </p:nvPicPr>
        <p:blipFill>
          <a:blip r:embed="rId4">
            <a:alphaModFix/>
          </a:blip>
          <a:stretch>
            <a:fillRect/>
          </a:stretch>
        </p:blipFill>
        <p:spPr>
          <a:xfrm>
            <a:off x="509700" y="634700"/>
            <a:ext cx="2639524" cy="2950451"/>
          </a:xfrm>
          <a:prstGeom prst="rect">
            <a:avLst/>
          </a:prstGeom>
          <a:noFill/>
          <a:ln>
            <a:noFill/>
          </a:ln>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air Activity Roles">
  <p:cSld name="CUSTOM_2_7_2_2_1">
    <p:spTree>
      <p:nvGrpSpPr>
        <p:cNvPr id="4679" name="Shape 4679"/>
        <p:cNvGrpSpPr/>
        <p:nvPr/>
      </p:nvGrpSpPr>
      <p:grpSpPr>
        <a:xfrm>
          <a:off x="0" y="0"/>
          <a:ext cx="0" cy="0"/>
          <a:chOff x="0" y="0"/>
          <a:chExt cx="0" cy="0"/>
        </a:xfrm>
      </p:grpSpPr>
      <p:sp>
        <p:nvSpPr>
          <p:cNvPr id="4680" name="Google Shape;4680;p31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4681" name="Google Shape;4681;p3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2" name="Google Shape;4682;p3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83" name="Google Shape;4683;p3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84" name="Google Shape;4684;p3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85" name="Google Shape;4685;p31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4686" name="Google Shape;4686;p31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687" name="Google Shape;4687;p31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4688" name="Google Shape;4688;p310"/>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89" name="Google Shape;4689;p310"/>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1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4691" name="Google Shape;4691;p310"/>
          <p:cNvSpPr/>
          <p:nvPr/>
        </p:nvSpPr>
        <p:spPr>
          <a:xfrm>
            <a:off x="4936295" y="1423550"/>
            <a:ext cx="5304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92" name="Google Shape;4692;p310"/>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1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4694" name="Google Shape;4694;p31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4695" name="Google Shape;4695;p31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4696" name="Google Shape;4696;p310"/>
          <p:cNvPicPr preferRelativeResize="0"/>
          <p:nvPr/>
        </p:nvPicPr>
        <p:blipFill>
          <a:blip r:embed="rId4">
            <a:alphaModFix/>
          </a:blip>
          <a:stretch>
            <a:fillRect/>
          </a:stretch>
        </p:blipFill>
        <p:spPr>
          <a:xfrm>
            <a:off x="7470800" y="3735584"/>
            <a:ext cx="1244500" cy="905441"/>
          </a:xfrm>
          <a:prstGeom prst="rect">
            <a:avLst/>
          </a:prstGeom>
          <a:noFill/>
          <a:ln>
            <a:noFill/>
          </a:ln>
        </p:spPr>
      </p:pic>
    </p:spTree>
  </p:cSld>
  <p:clrMapOvr>
    <a:masterClrMapping/>
  </p:clrMapOvr>
  <p:extLst>
    <p:ext uri="{DCECCB84-F9BA-43D5-87BE-67443E8EF086}">
      <p15:sldGuideLst>
        <p15:guide id="1" orient="horz" pos="2872">
          <p15:clr>
            <a:srgbClr val="FA7B17"/>
          </p15:clr>
        </p15:guide>
      </p15:sldGuideLst>
    </p:ext>
  </p:extLst>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Zoom Poll Instructions ">
  <p:cSld name="CUSTOM_2_3_1_1_1_1_1_2_1_2_1_1_1_1_2_1_1">
    <p:spTree>
      <p:nvGrpSpPr>
        <p:cNvPr id="4697" name="Shape 4697"/>
        <p:cNvGrpSpPr/>
        <p:nvPr/>
      </p:nvGrpSpPr>
      <p:grpSpPr>
        <a:xfrm>
          <a:off x="0" y="0"/>
          <a:ext cx="0" cy="0"/>
          <a:chOff x="0" y="0"/>
          <a:chExt cx="0" cy="0"/>
        </a:xfrm>
      </p:grpSpPr>
      <p:pic>
        <p:nvPicPr>
          <p:cNvPr id="4698" name="Google Shape;4698;p3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699" name="Google Shape;4699;p3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0" name="Google Shape;4700;p31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701" name="Google Shape;4701;p31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2" name="Google Shape;4702;p3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04" name="Google Shape;4704;p31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705" name="Google Shape;4705;p3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6" name="Google Shape;4706;p311"/>
          <p:cNvSpPr txBox="1"/>
          <p:nvPr>
            <p:ph idx="2"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7" name="Google Shape;4707;p311"/>
          <p:cNvSpPr txBox="1"/>
          <p:nvPr/>
        </p:nvSpPr>
        <p:spPr>
          <a:xfrm>
            <a:off x="274325" y="752100"/>
            <a:ext cx="8595300" cy="392700"/>
          </a:xfrm>
          <a:prstGeom prst="rect">
            <a:avLst/>
          </a:prstGeom>
          <a:noFill/>
          <a:ln>
            <a:noFill/>
          </a:ln>
        </p:spPr>
        <p:txBody>
          <a:bodyPr anchorCtr="0" anchor="t" bIns="91425" lIns="292607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respond to the following poll:</a:t>
            </a:r>
            <a:endParaRPr b="1" sz="2000">
              <a:latin typeface="Roboto"/>
              <a:ea typeface="Roboto"/>
              <a:cs typeface="Roboto"/>
              <a:sym typeface="Roboto"/>
            </a:endParaRPr>
          </a:p>
        </p:txBody>
      </p:sp>
      <p:pic>
        <p:nvPicPr>
          <p:cNvPr id="4708" name="Google Shape;4708;p311"/>
          <p:cNvPicPr preferRelativeResize="0"/>
          <p:nvPr/>
        </p:nvPicPr>
        <p:blipFill>
          <a:blip r:embed="rId4">
            <a:alphaModFix/>
          </a:blip>
          <a:stretch>
            <a:fillRect/>
          </a:stretch>
        </p:blipFill>
        <p:spPr>
          <a:xfrm>
            <a:off x="390150" y="839275"/>
            <a:ext cx="2680362" cy="2098075"/>
          </a:xfrm>
          <a:prstGeom prst="rect">
            <a:avLst/>
          </a:prstGeom>
          <a:noFill/>
          <a:ln>
            <a:noFill/>
          </a:ln>
        </p:spPr>
      </p:pic>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Zoom Annotate Instructions">
  <p:cSld name="CUSTOM_2_3_1_1_1_1_1_2_1_2_1_1_1_1_2_1_1_1">
    <p:spTree>
      <p:nvGrpSpPr>
        <p:cNvPr id="4709" name="Shape 4709"/>
        <p:cNvGrpSpPr/>
        <p:nvPr/>
      </p:nvGrpSpPr>
      <p:grpSpPr>
        <a:xfrm>
          <a:off x="0" y="0"/>
          <a:ext cx="0" cy="0"/>
          <a:chOff x="0" y="0"/>
          <a:chExt cx="0" cy="0"/>
        </a:xfrm>
      </p:grpSpPr>
      <p:pic>
        <p:nvPicPr>
          <p:cNvPr id="4710" name="Google Shape;4710;p3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711" name="Google Shape;4711;p3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2" name="Google Shape;4712;p3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713" name="Google Shape;4713;p3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4" name="Google Shape;4714;p3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16" name="Google Shape;4716;p3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717" name="Google Shape;4717;p3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8" name="Google Shape;4718;p312"/>
          <p:cNvSpPr txBox="1"/>
          <p:nvPr>
            <p:ph idx="2" type="title"/>
          </p:nvPr>
        </p:nvSpPr>
        <p:spPr>
          <a:xfrm>
            <a:off x="273975" y="1732738"/>
            <a:ext cx="8595300" cy="20742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9" name="Google Shape;4719;p312"/>
          <p:cNvSpPr txBox="1"/>
          <p:nvPr/>
        </p:nvSpPr>
        <p:spPr>
          <a:xfrm>
            <a:off x="274325" y="1239100"/>
            <a:ext cx="8595300" cy="439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use the annotate tools to:</a:t>
            </a:r>
            <a:endParaRPr b="1" sz="2000">
              <a:latin typeface="Roboto"/>
              <a:ea typeface="Roboto"/>
              <a:cs typeface="Roboto"/>
              <a:sym typeface="Roboto"/>
            </a:endParaRPr>
          </a:p>
        </p:txBody>
      </p:sp>
      <p:pic>
        <p:nvPicPr>
          <p:cNvPr id="4720" name="Google Shape;4720;p312"/>
          <p:cNvPicPr preferRelativeResize="0"/>
          <p:nvPr/>
        </p:nvPicPr>
        <p:blipFill rotWithShape="1">
          <a:blip r:embed="rId4">
            <a:alphaModFix/>
          </a:blip>
          <a:srcRect b="0" l="29" r="19" t="0"/>
          <a:stretch/>
        </p:blipFill>
        <p:spPr>
          <a:xfrm>
            <a:off x="351817" y="399000"/>
            <a:ext cx="8440378" cy="840100"/>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Help Instructions">
  <p:cSld name="CUSTOM_2_3_1_1_1_1_1_2_1_2_1_1_1_1_1_2">
    <p:spTree>
      <p:nvGrpSpPr>
        <p:cNvPr id="4721" name="Shape 4721"/>
        <p:cNvGrpSpPr/>
        <p:nvPr/>
      </p:nvGrpSpPr>
      <p:grpSpPr>
        <a:xfrm>
          <a:off x="0" y="0"/>
          <a:ext cx="0" cy="0"/>
          <a:chOff x="0" y="0"/>
          <a:chExt cx="0" cy="0"/>
        </a:xfrm>
      </p:grpSpPr>
      <p:pic>
        <p:nvPicPr>
          <p:cNvPr id="4722" name="Google Shape;4722;p3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723" name="Google Shape;4723;p313"/>
          <p:cNvSpPr txBox="1"/>
          <p:nvPr>
            <p:ph type="title"/>
          </p:nvPr>
        </p:nvSpPr>
        <p:spPr>
          <a:xfrm>
            <a:off x="237100" y="3383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724" name="Google Shape;4724;p3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26" name="Google Shape;4726;p3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27" name="Google Shape;4727;p313"/>
          <p:cNvPicPr preferRelativeResize="0"/>
          <p:nvPr/>
        </p:nvPicPr>
        <p:blipFill>
          <a:blip r:embed="rId3">
            <a:alphaModFix/>
          </a:blip>
          <a:stretch>
            <a:fillRect/>
          </a:stretch>
        </p:blipFill>
        <p:spPr>
          <a:xfrm>
            <a:off x="2974000" y="418900"/>
            <a:ext cx="3148551" cy="2998625"/>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Icebreaker: Two Truths and a Lie Slide 1">
  <p:cSld name="CUSTOM_2_3_1_1_1_1_1_2_1_2_1_1_1_1_1_2_1">
    <p:spTree>
      <p:nvGrpSpPr>
        <p:cNvPr id="4728" name="Shape 4728"/>
        <p:cNvGrpSpPr/>
        <p:nvPr/>
      </p:nvGrpSpPr>
      <p:grpSpPr>
        <a:xfrm>
          <a:off x="0" y="0"/>
          <a:ext cx="0" cy="0"/>
          <a:chOff x="0" y="0"/>
          <a:chExt cx="0" cy="0"/>
        </a:xfrm>
      </p:grpSpPr>
      <p:pic>
        <p:nvPicPr>
          <p:cNvPr id="4729" name="Google Shape;4729;p314"/>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4730" name="Google Shape;4730;p314"/>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4731" name="Google Shape;4731;p3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32" name="Google Shape;4732;p3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33" name="Google Shape;4733;p314"/>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ll Attention Slide">
  <p:cSld name="CUSTOM_2_3_1_1_3_1_1_2_1_1">
    <p:spTree>
      <p:nvGrpSpPr>
        <p:cNvPr id="229" name="Shape 229"/>
        <p:cNvGrpSpPr/>
        <p:nvPr/>
      </p:nvGrpSpPr>
      <p:grpSpPr>
        <a:xfrm>
          <a:off x="0" y="0"/>
          <a:ext cx="0" cy="0"/>
          <a:chOff x="0" y="0"/>
          <a:chExt cx="0" cy="0"/>
        </a:xfrm>
      </p:grpSpPr>
      <p:pic>
        <p:nvPicPr>
          <p:cNvPr id="230" name="Google Shape;23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1" name="Google Shape;231;p3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2" name="Google Shape;232;p3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33" name="Google Shape;233;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Icebreaker: Two Truths and a Lie Slide 2">
  <p:cSld name="CUSTOM_2_3_1_1_1_1_1_2_1_2_1_1_1_1_1_2_1_1">
    <p:spTree>
      <p:nvGrpSpPr>
        <p:cNvPr id="4734" name="Shape 4734"/>
        <p:cNvGrpSpPr/>
        <p:nvPr/>
      </p:nvGrpSpPr>
      <p:grpSpPr>
        <a:xfrm>
          <a:off x="0" y="0"/>
          <a:ext cx="0" cy="0"/>
          <a:chOff x="0" y="0"/>
          <a:chExt cx="0" cy="0"/>
        </a:xfrm>
      </p:grpSpPr>
      <p:sp>
        <p:nvSpPr>
          <p:cNvPr id="4735" name="Google Shape;4735;p3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36" name="Google Shape;4736;p3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37" name="Google Shape;4737;p3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738" name="Google Shape;4738;p31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4739" name="Google Shape;4739;p315"/>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15"/>
          <p:cNvSpPr/>
          <p:nvPr/>
        </p:nvSpPr>
        <p:spPr>
          <a:xfrm>
            <a:off x="457181" y="1345103"/>
            <a:ext cx="533400" cy="4767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1" name="Google Shape;4741;p315"/>
          <p:cNvSpPr/>
          <p:nvPr/>
        </p:nvSpPr>
        <p:spPr>
          <a:xfrm rot="10800000">
            <a:off x="593344" y="1733888"/>
            <a:ext cx="261029" cy="144694"/>
          </a:xfrm>
          <a:prstGeom prst="flowChartExtra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315"/>
          <p:cNvGrpSpPr/>
          <p:nvPr/>
        </p:nvGrpSpPr>
        <p:grpSpPr>
          <a:xfrm>
            <a:off x="3228956" y="1345103"/>
            <a:ext cx="533372" cy="533480"/>
            <a:chOff x="457200" y="1378813"/>
            <a:chExt cx="695400" cy="695450"/>
          </a:xfrm>
        </p:grpSpPr>
        <p:sp>
          <p:nvSpPr>
            <p:cNvPr id="4743" name="Google Shape;4743;p315"/>
            <p:cNvSpPr/>
            <p:nvPr/>
          </p:nvSpPr>
          <p:spPr>
            <a:xfrm>
              <a:off x="457200" y="1378813"/>
              <a:ext cx="695400" cy="6213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744" name="Google Shape;4744;p315"/>
            <p:cNvSpPr/>
            <p:nvPr/>
          </p:nvSpPr>
          <p:spPr>
            <a:xfrm rot="10800000">
              <a:off x="634726" y="1885638"/>
              <a:ext cx="340325" cy="188625"/>
            </a:xfrm>
            <a:prstGeom prst="flowChartExtra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315"/>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6" name="Google Shape;4746;p315"/>
          <p:cNvGrpSpPr/>
          <p:nvPr/>
        </p:nvGrpSpPr>
        <p:grpSpPr>
          <a:xfrm>
            <a:off x="6134081" y="1345853"/>
            <a:ext cx="533372" cy="533480"/>
            <a:chOff x="457200" y="1378813"/>
            <a:chExt cx="695400" cy="695450"/>
          </a:xfrm>
        </p:grpSpPr>
        <p:sp>
          <p:nvSpPr>
            <p:cNvPr id="4747" name="Google Shape;4747;p315"/>
            <p:cNvSpPr/>
            <p:nvPr/>
          </p:nvSpPr>
          <p:spPr>
            <a:xfrm>
              <a:off x="457200" y="1378813"/>
              <a:ext cx="695400" cy="621300"/>
            </a:xfrm>
            <a:prstGeom prst="roundRect">
              <a:avLst>
                <a:gd fmla="val 16667" name="adj"/>
              </a:avLst>
            </a:prstGeom>
            <a:solidFill>
              <a:srgbClr val="E470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748" name="Google Shape;4748;p315"/>
            <p:cNvSpPr/>
            <p:nvPr/>
          </p:nvSpPr>
          <p:spPr>
            <a:xfrm rot="10800000">
              <a:off x="634726" y="1885638"/>
              <a:ext cx="340325" cy="188625"/>
            </a:xfrm>
            <a:prstGeom prst="flowChartExtract">
              <a:avLst/>
            </a:prstGeom>
            <a:solidFill>
              <a:srgbClr val="E47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9" name="Google Shape;4749;p315"/>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15"/>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1" name="Google Shape;4751;p315"/>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2" name="Google Shape;4752;p31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3" name="Google Shape;4753;p31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54" name="Google Shape;4754;p3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55" name="Google Shape;4755;p31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Icebreaker Would You Rather Poll 1">
  <p:cSld name="CUSTOM_2_3_1_1_1_1_1_2_1_2_1_1_1_1_1_4_1">
    <p:spTree>
      <p:nvGrpSpPr>
        <p:cNvPr id="4756" name="Shape 4756"/>
        <p:cNvGrpSpPr/>
        <p:nvPr/>
      </p:nvGrpSpPr>
      <p:grpSpPr>
        <a:xfrm>
          <a:off x="0" y="0"/>
          <a:ext cx="0" cy="0"/>
          <a:chOff x="0" y="0"/>
          <a:chExt cx="0" cy="0"/>
        </a:xfrm>
      </p:grpSpPr>
      <p:pic>
        <p:nvPicPr>
          <p:cNvPr id="4757" name="Google Shape;4757;p3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758" name="Google Shape;4758;p3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9" name="Google Shape;4759;p3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760" name="Google Shape;4760;p3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1" name="Google Shape;4761;p3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63" name="Google Shape;4763;p3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764" name="Google Shape;4764;p3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5" name="Google Shape;4765;p316"/>
          <p:cNvSpPr txBox="1"/>
          <p:nvPr>
            <p:ph idx="2" type="title"/>
          </p:nvPr>
        </p:nvSpPr>
        <p:spPr>
          <a:xfrm>
            <a:off x="273900" y="17424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766" name="Google Shape;4766;p316"/>
          <p:cNvPicPr preferRelativeResize="0"/>
          <p:nvPr/>
        </p:nvPicPr>
        <p:blipFill>
          <a:blip r:embed="rId4">
            <a:alphaModFix/>
          </a:blip>
          <a:stretch>
            <a:fillRect/>
          </a:stretch>
        </p:blipFill>
        <p:spPr>
          <a:xfrm>
            <a:off x="390150" y="839275"/>
            <a:ext cx="2680362" cy="2098075"/>
          </a:xfrm>
          <a:prstGeom prst="rect">
            <a:avLst/>
          </a:prstGeom>
          <a:noFill/>
          <a:ln>
            <a:noFill/>
          </a:ln>
        </p:spPr>
      </p:pic>
      <p:sp>
        <p:nvSpPr>
          <p:cNvPr id="4767" name="Google Shape;4767;p316"/>
          <p:cNvSpPr txBox="1"/>
          <p:nvPr/>
        </p:nvSpPr>
        <p:spPr>
          <a:xfrm>
            <a:off x="273900" y="12183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Would You Rather Poll</a:t>
            </a:r>
            <a:endParaRPr b="1" sz="2400">
              <a:solidFill>
                <a:schemeClr val="dk1"/>
              </a:solidFill>
              <a:latin typeface="Roboto"/>
              <a:ea typeface="Roboto"/>
              <a:cs typeface="Roboto"/>
              <a:sym typeface="Roboto"/>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Icebreaker: Would You Rather Poll 2">
  <p:cSld name="CUSTOM_2_3_1_1_1_1_1_2_1_2_1_1_1_1_1_4_1_1">
    <p:spTree>
      <p:nvGrpSpPr>
        <p:cNvPr id="4768" name="Shape 4768"/>
        <p:cNvGrpSpPr/>
        <p:nvPr/>
      </p:nvGrpSpPr>
      <p:grpSpPr>
        <a:xfrm>
          <a:off x="0" y="0"/>
          <a:ext cx="0" cy="0"/>
          <a:chOff x="0" y="0"/>
          <a:chExt cx="0" cy="0"/>
        </a:xfrm>
      </p:grpSpPr>
      <p:sp>
        <p:nvSpPr>
          <p:cNvPr id="4769" name="Google Shape;4769;p3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71" name="Google Shape;4771;p3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2" name="Google Shape;4772;p31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4773" name="Google Shape;4773;p31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774" name="Google Shape;4774;p317"/>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4775" name="Google Shape;4775;p317"/>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4776" name="Google Shape;4776;p317"/>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4777" name="Google Shape;4777;p3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8" name="Google Shape;4778;p3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Icebreaker: Would You Rather Poll 3">
  <p:cSld name="CUSTOM_2_3_1_1_1_1_1_2_1_2_1_1_1_1_1_4_1_1_1">
    <p:spTree>
      <p:nvGrpSpPr>
        <p:cNvPr id="4779" name="Shape 4779"/>
        <p:cNvGrpSpPr/>
        <p:nvPr/>
      </p:nvGrpSpPr>
      <p:grpSpPr>
        <a:xfrm>
          <a:off x="0" y="0"/>
          <a:ext cx="0" cy="0"/>
          <a:chOff x="0" y="0"/>
          <a:chExt cx="0" cy="0"/>
        </a:xfrm>
      </p:grpSpPr>
      <p:sp>
        <p:nvSpPr>
          <p:cNvPr id="4780" name="Google Shape;4780;p3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82" name="Google Shape;4782;p3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3" name="Google Shape;4783;p31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4784" name="Google Shape;4784;p318"/>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785" name="Google Shape;4785;p318"/>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786" name="Google Shape;4786;p3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4787" name="Google Shape;4787;p318"/>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4788" name="Google Shape;4788;p318"/>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4789" name="Google Shape;4789;p3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Icebreaker: Would You Rather Poll 4">
  <p:cSld name="CUSTOM_2_3_1_1_1_1_1_2_1_2_1_1_1_1_1_4_1_1_1_1">
    <p:spTree>
      <p:nvGrpSpPr>
        <p:cNvPr id="4790" name="Shape 4790"/>
        <p:cNvGrpSpPr/>
        <p:nvPr/>
      </p:nvGrpSpPr>
      <p:grpSpPr>
        <a:xfrm>
          <a:off x="0" y="0"/>
          <a:ext cx="0" cy="0"/>
          <a:chOff x="0" y="0"/>
          <a:chExt cx="0" cy="0"/>
        </a:xfrm>
      </p:grpSpPr>
      <p:sp>
        <p:nvSpPr>
          <p:cNvPr id="4791" name="Google Shape;4791;p3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793" name="Google Shape;4793;p3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4" name="Google Shape;4794;p31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4795" name="Google Shape;4795;p319"/>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796" name="Google Shape;4796;p319"/>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797" name="Google Shape;4797;p3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98" name="Google Shape;4798;p3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799" name="Google Shape;4799;p319"/>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4800" name="Google Shape;4800;p319"/>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Icebreaker: Would You Rather Poll 5">
  <p:cSld name="CUSTOM_2_3_1_1_1_1_1_2_1_2_1_1_1_1_1_4_1_1_1_1_1">
    <p:spTree>
      <p:nvGrpSpPr>
        <p:cNvPr id="4801" name="Shape 4801"/>
        <p:cNvGrpSpPr/>
        <p:nvPr/>
      </p:nvGrpSpPr>
      <p:grpSpPr>
        <a:xfrm>
          <a:off x="0" y="0"/>
          <a:ext cx="0" cy="0"/>
          <a:chOff x="0" y="0"/>
          <a:chExt cx="0" cy="0"/>
        </a:xfrm>
      </p:grpSpPr>
      <p:sp>
        <p:nvSpPr>
          <p:cNvPr id="4802" name="Google Shape;4802;p32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04" name="Google Shape;4804;p3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5" name="Google Shape;4805;p32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4806" name="Google Shape;4806;p320"/>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4807" name="Google Shape;4807;p320"/>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4808" name="Google Shape;4808;p3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809" name="Google Shape;4809;p3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4810" name="Google Shape;4810;p320"/>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4811" name="Google Shape;4811;p320"/>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 Icebreaker: Ice Cream Flavor">
  <p:cSld name="CUSTOM_2_3_1_1_1_1_1_2_1_2_1_1_1_1_1_4_1_1_1_1_1_1">
    <p:spTree>
      <p:nvGrpSpPr>
        <p:cNvPr id="4812" name="Shape 4812"/>
        <p:cNvGrpSpPr/>
        <p:nvPr/>
      </p:nvGrpSpPr>
      <p:grpSpPr>
        <a:xfrm>
          <a:off x="0" y="0"/>
          <a:ext cx="0" cy="0"/>
          <a:chOff x="0" y="0"/>
          <a:chExt cx="0" cy="0"/>
        </a:xfrm>
      </p:grpSpPr>
      <p:pic>
        <p:nvPicPr>
          <p:cNvPr id="4813" name="Google Shape;4813;p321"/>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4814" name="Google Shape;4814;p32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16" name="Google Shape;4816;p3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17" name="Google Shape;4817;p3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818" name="Google Shape;4818;p3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19" name="Google Shape;4819;p3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Icebreaker: Where in the World 1">
  <p:cSld name="CUSTOM_2_3_1_1_1_1_1_2_1_2_1_1_1_1_1_4">
    <p:spTree>
      <p:nvGrpSpPr>
        <p:cNvPr id="4820" name="Shape 4820"/>
        <p:cNvGrpSpPr/>
        <p:nvPr/>
      </p:nvGrpSpPr>
      <p:grpSpPr>
        <a:xfrm>
          <a:off x="0" y="0"/>
          <a:ext cx="0" cy="0"/>
          <a:chOff x="0" y="0"/>
          <a:chExt cx="0" cy="0"/>
        </a:xfrm>
      </p:grpSpPr>
      <p:pic>
        <p:nvPicPr>
          <p:cNvPr id="4821" name="Google Shape;4821;p32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822" name="Google Shape;4822;p32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3" name="Google Shape;4823;p32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824" name="Google Shape;4824;p32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5" name="Google Shape;4825;p32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27" name="Google Shape;4827;p32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828" name="Google Shape;4828;p3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9" name="Google Shape;4829;p322"/>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4830" name="Google Shape;4830;p322"/>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831" name="Google Shape;4831;p322"/>
          <p:cNvPicPr preferRelativeResize="0"/>
          <p:nvPr/>
        </p:nvPicPr>
        <p:blipFill>
          <a:blip r:embed="rId4">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Icebreaker: Where in the World 2">
  <p:cSld name="CUSTOM_2_3_1_1_1_1_1_2_1_2_1_1_1_1_1_4_2">
    <p:spTree>
      <p:nvGrpSpPr>
        <p:cNvPr id="4832" name="Shape 4832"/>
        <p:cNvGrpSpPr/>
        <p:nvPr/>
      </p:nvGrpSpPr>
      <p:grpSpPr>
        <a:xfrm>
          <a:off x="0" y="0"/>
          <a:ext cx="0" cy="0"/>
          <a:chOff x="0" y="0"/>
          <a:chExt cx="0" cy="0"/>
        </a:xfrm>
      </p:grpSpPr>
      <p:pic>
        <p:nvPicPr>
          <p:cNvPr id="4833" name="Google Shape;4833;p323"/>
          <p:cNvPicPr preferRelativeResize="0"/>
          <p:nvPr/>
        </p:nvPicPr>
        <p:blipFill>
          <a:blip r:embed="rId2">
            <a:alphaModFix/>
          </a:blip>
          <a:stretch>
            <a:fillRect/>
          </a:stretch>
        </p:blipFill>
        <p:spPr>
          <a:xfrm>
            <a:off x="8062160" y="3975150"/>
            <a:ext cx="548640" cy="725893"/>
          </a:xfrm>
          <a:prstGeom prst="rect">
            <a:avLst/>
          </a:prstGeom>
          <a:noFill/>
          <a:ln>
            <a:noFill/>
          </a:ln>
        </p:spPr>
      </p:pic>
      <p:sp>
        <p:nvSpPr>
          <p:cNvPr id="4834" name="Google Shape;4834;p3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35" name="Google Shape;4835;p3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836" name="Google Shape;4836;p323"/>
          <p:cNvPicPr preferRelativeResize="0"/>
          <p:nvPr/>
        </p:nvPicPr>
        <p:blipFill>
          <a:blip r:embed="rId3">
            <a:alphaModFix/>
          </a:blip>
          <a:stretch>
            <a:fillRect/>
          </a:stretch>
        </p:blipFill>
        <p:spPr>
          <a:xfrm>
            <a:off x="152400" y="152400"/>
            <a:ext cx="8839200" cy="4594543"/>
          </a:xfrm>
          <a:prstGeom prst="rect">
            <a:avLst/>
          </a:prstGeom>
          <a:noFill/>
          <a:ln>
            <a:noFill/>
          </a:ln>
        </p:spPr>
      </p:pic>
      <p:cxnSp>
        <p:nvCxnSpPr>
          <p:cNvPr id="4837" name="Google Shape;4837;p3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 Question for Students to Answer">
  <p:cSld name="CUSTOM_17_2_1_2_3">
    <p:spTree>
      <p:nvGrpSpPr>
        <p:cNvPr id="4838" name="Shape 4838"/>
        <p:cNvGrpSpPr/>
        <p:nvPr/>
      </p:nvGrpSpPr>
      <p:grpSpPr>
        <a:xfrm>
          <a:off x="0" y="0"/>
          <a:ext cx="0" cy="0"/>
          <a:chOff x="0" y="0"/>
          <a:chExt cx="0" cy="0"/>
        </a:xfrm>
      </p:grpSpPr>
      <p:pic>
        <p:nvPicPr>
          <p:cNvPr id="4839" name="Google Shape;4839;p3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40" name="Google Shape;4840;p324"/>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1" name="Google Shape;4841;p324"/>
          <p:cNvPicPr preferRelativeResize="0"/>
          <p:nvPr/>
        </p:nvPicPr>
        <p:blipFill>
          <a:blip r:embed="rId3">
            <a:alphaModFix/>
          </a:blip>
          <a:stretch>
            <a:fillRect/>
          </a:stretch>
        </p:blipFill>
        <p:spPr>
          <a:xfrm>
            <a:off x="3401675" y="274875"/>
            <a:ext cx="2340650" cy="2340650"/>
          </a:xfrm>
          <a:prstGeom prst="rect">
            <a:avLst/>
          </a:prstGeom>
          <a:noFill/>
          <a:ln>
            <a:noFill/>
          </a:ln>
        </p:spPr>
      </p:pic>
      <p:sp>
        <p:nvSpPr>
          <p:cNvPr id="4842" name="Google Shape;4842;p3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43" name="Google Shape;4843;p3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4" name="Google Shape;4844;p324"/>
          <p:cNvSpPr txBox="1"/>
          <p:nvPr>
            <p:ph type="title"/>
          </p:nvPr>
        </p:nvSpPr>
        <p:spPr>
          <a:xfrm>
            <a:off x="283500" y="2317075"/>
            <a:ext cx="8595300" cy="255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235" name="Shape 235"/>
        <p:cNvGrpSpPr/>
        <p:nvPr/>
      </p:nvGrpSpPr>
      <p:grpSpPr>
        <a:xfrm>
          <a:off x="0" y="0"/>
          <a:ext cx="0" cy="0"/>
          <a:chOff x="0" y="0"/>
          <a:chExt cx="0" cy="0"/>
        </a:xfrm>
      </p:grpSpPr>
      <p:pic>
        <p:nvPicPr>
          <p:cNvPr id="236" name="Google Shape;236;p3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37" name="Google Shape;237;p3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3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41" name="Google Shape;241;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2" name="Google Shape;242;p3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43" name="Google Shape;243;p3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4845" name="Shape 4845"/>
        <p:cNvGrpSpPr/>
        <p:nvPr/>
      </p:nvGrpSpPr>
      <p:grpSpPr>
        <a:xfrm>
          <a:off x="0" y="0"/>
          <a:ext cx="0" cy="0"/>
          <a:chOff x="0" y="0"/>
          <a:chExt cx="0" cy="0"/>
        </a:xfrm>
      </p:grpSpPr>
      <p:pic>
        <p:nvPicPr>
          <p:cNvPr id="4846" name="Google Shape;4846;p3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47" name="Google Shape;4847;p3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48" name="Google Shape;4848;p3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9" name="Google Shape;4849;p325"/>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4850" name="Google Shape;4850;p325"/>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Definition">
  <p:cSld name="CUSTOM_2_3_1_1_1_1_1_2_1_2_1_1_1_1_2_1_1_2_2">
    <p:spTree>
      <p:nvGrpSpPr>
        <p:cNvPr id="4851" name="Shape 4851"/>
        <p:cNvGrpSpPr/>
        <p:nvPr/>
      </p:nvGrpSpPr>
      <p:grpSpPr>
        <a:xfrm>
          <a:off x="0" y="0"/>
          <a:ext cx="0" cy="0"/>
          <a:chOff x="0" y="0"/>
          <a:chExt cx="0" cy="0"/>
        </a:xfrm>
      </p:grpSpPr>
      <p:pic>
        <p:nvPicPr>
          <p:cNvPr id="4852" name="Google Shape;4852;p3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53" name="Google Shape;4853;p3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854" name="Google Shape;4854;p3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5" name="Google Shape;4855;p326"/>
          <p:cNvSpPr txBox="1"/>
          <p:nvPr>
            <p:ph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6" name="Google Shape;4856;p326"/>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26"/>
          <p:cNvSpPr txBox="1"/>
          <p:nvPr>
            <p:ph idx="2" type="title"/>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8" name="Google Shape;4858;p326"/>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1_2">
    <p:spTree>
      <p:nvGrpSpPr>
        <p:cNvPr id="4859" name="Shape 4859"/>
        <p:cNvGrpSpPr/>
        <p:nvPr/>
      </p:nvGrpSpPr>
      <p:grpSpPr>
        <a:xfrm>
          <a:off x="0" y="0"/>
          <a:ext cx="0" cy="0"/>
          <a:chOff x="0" y="0"/>
          <a:chExt cx="0" cy="0"/>
        </a:xfrm>
      </p:grpSpPr>
      <p:sp>
        <p:nvSpPr>
          <p:cNvPr id="4860" name="Google Shape;4860;p3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1" name="Google Shape;4861;p3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2" name="Google Shape;4862;p3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63" name="Google Shape;4863;p3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64" name="Google Shape;4864;p3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65" name="Google Shape;4865;p3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6" name="Google Shape;4866;p32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4869" name="Shape 4869"/>
        <p:cNvGrpSpPr/>
        <p:nvPr/>
      </p:nvGrpSpPr>
      <p:grpSpPr>
        <a:xfrm>
          <a:off x="0" y="0"/>
          <a:ext cx="0" cy="0"/>
          <a:chOff x="0" y="0"/>
          <a:chExt cx="0" cy="0"/>
        </a:xfrm>
      </p:grpSpPr>
      <p:pic>
        <p:nvPicPr>
          <p:cNvPr id="4870" name="Google Shape;4870;p3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71" name="Google Shape;4871;p32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2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4873" name="Google Shape;4873;p32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4874" name="Google Shape;4874;p32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875" name="Google Shape;4875;p32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6" name="Google Shape;4876;p32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7" name="Google Shape;4877;p32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878" name="Google Shape;4878;p329"/>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4879" name="Shape 4879"/>
        <p:cNvGrpSpPr/>
        <p:nvPr/>
      </p:nvGrpSpPr>
      <p:grpSpPr>
        <a:xfrm>
          <a:off x="0" y="0"/>
          <a:ext cx="0" cy="0"/>
          <a:chOff x="0" y="0"/>
          <a:chExt cx="0" cy="0"/>
        </a:xfrm>
      </p:grpSpPr>
      <p:pic>
        <p:nvPicPr>
          <p:cNvPr id="4880" name="Google Shape;4880;p3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81" name="Google Shape;4881;p33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4883" name="Google Shape;4883;p33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884" name="Google Shape;4884;p33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5" name="Google Shape;4885;p33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6" name="Google Shape;4886;p33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887" name="Google Shape;4887;p330"/>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4888" name="Google Shape;4888;p33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4889" name="Shape 4889"/>
        <p:cNvGrpSpPr/>
        <p:nvPr/>
      </p:nvGrpSpPr>
      <p:grpSpPr>
        <a:xfrm>
          <a:off x="0" y="0"/>
          <a:ext cx="0" cy="0"/>
          <a:chOff x="0" y="0"/>
          <a:chExt cx="0" cy="0"/>
        </a:xfrm>
      </p:grpSpPr>
      <p:pic>
        <p:nvPicPr>
          <p:cNvPr id="4890" name="Google Shape;4890;p3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91" name="Google Shape;4891;p33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3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4893" name="Google Shape;4893;p33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894" name="Google Shape;4894;p33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5" name="Google Shape;4895;p33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6" name="Google Shape;4896;p33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4897" name="Google Shape;4897;p331"/>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4898" name="Google Shape;4898;p33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99" name="Shape 4899"/>
        <p:cNvGrpSpPr/>
        <p:nvPr/>
      </p:nvGrpSpPr>
      <p:grpSpPr>
        <a:xfrm>
          <a:off x="0" y="0"/>
          <a:ext cx="0" cy="0"/>
          <a:chOff x="0" y="0"/>
          <a:chExt cx="0" cy="0"/>
        </a:xfrm>
      </p:grpSpPr>
      <p:pic>
        <p:nvPicPr>
          <p:cNvPr id="4900" name="Google Shape;4900;p3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01" name="Google Shape;4901;p33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2" name="Google Shape;4902;p33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903" name="Google Shape;4903;p33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904" name="Google Shape;4904;p33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905" name="Google Shape;4905;p33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6" name="Google Shape;4906;p33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7" name="Google Shape;4907;p33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908" name="Google Shape;4908;p33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4909" name="Shape 4909"/>
        <p:cNvGrpSpPr/>
        <p:nvPr/>
      </p:nvGrpSpPr>
      <p:grpSpPr>
        <a:xfrm>
          <a:off x="0" y="0"/>
          <a:ext cx="0" cy="0"/>
          <a:chOff x="0" y="0"/>
          <a:chExt cx="0" cy="0"/>
        </a:xfrm>
      </p:grpSpPr>
      <p:pic>
        <p:nvPicPr>
          <p:cNvPr id="4910" name="Google Shape;4910;p3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11" name="Google Shape;4911;p3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2" name="Google Shape;4912;p33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913" name="Google Shape;4913;p33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4914" name="Google Shape;4914;p33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5" name="Google Shape;4915;p33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6" name="Google Shape;4916;p33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917" name="Google Shape;4917;p33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4918" name="Google Shape;4918;p333"/>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4919" name="Shape 4919"/>
        <p:cNvGrpSpPr/>
        <p:nvPr/>
      </p:nvGrpSpPr>
      <p:grpSpPr>
        <a:xfrm>
          <a:off x="0" y="0"/>
          <a:ext cx="0" cy="0"/>
          <a:chOff x="0" y="0"/>
          <a:chExt cx="0" cy="0"/>
        </a:xfrm>
      </p:grpSpPr>
      <p:pic>
        <p:nvPicPr>
          <p:cNvPr id="4920" name="Google Shape;4920;p3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21" name="Google Shape;4921;p3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2" name="Google Shape;4922;p33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4923" name="Google Shape;4923;p33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4924" name="Google Shape;4924;p33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5" name="Google Shape;4925;p33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6" name="Google Shape;4926;p33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927" name="Google Shape;4927;p33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4928" name="Google Shape;4928;p334"/>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4929" name="Shape 4929"/>
        <p:cNvGrpSpPr/>
        <p:nvPr/>
      </p:nvGrpSpPr>
      <p:grpSpPr>
        <a:xfrm>
          <a:off x="0" y="0"/>
          <a:ext cx="0" cy="0"/>
          <a:chOff x="0" y="0"/>
          <a:chExt cx="0" cy="0"/>
        </a:xfrm>
      </p:grpSpPr>
      <p:pic>
        <p:nvPicPr>
          <p:cNvPr id="4930" name="Google Shape;4930;p3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31" name="Google Shape;4931;p33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932" name="Google Shape;4932;p3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33" name="Google Shape;4933;p3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244" name="Shape 244"/>
        <p:cNvGrpSpPr/>
        <p:nvPr/>
      </p:nvGrpSpPr>
      <p:grpSpPr>
        <a:xfrm>
          <a:off x="0" y="0"/>
          <a:ext cx="0" cy="0"/>
          <a:chOff x="0" y="0"/>
          <a:chExt cx="0" cy="0"/>
        </a:xfrm>
      </p:grpSpPr>
      <p:pic>
        <p:nvPicPr>
          <p:cNvPr id="245" name="Google Shape;245;p3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46" name="Google Shape;246;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3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48" name="Google Shape;248;p3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51" name="Google Shape;25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53" name="Google Shape;253;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4934" name="Shape 4934"/>
        <p:cNvGrpSpPr/>
        <p:nvPr/>
      </p:nvGrpSpPr>
      <p:grpSpPr>
        <a:xfrm>
          <a:off x="0" y="0"/>
          <a:ext cx="0" cy="0"/>
          <a:chOff x="0" y="0"/>
          <a:chExt cx="0" cy="0"/>
        </a:xfrm>
      </p:grpSpPr>
      <p:pic>
        <p:nvPicPr>
          <p:cNvPr id="4935" name="Google Shape;4935;p3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36" name="Google Shape;4936;p33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937" name="Google Shape;4937;p3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38" name="Google Shape;4938;p3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4939" name="Shape 4939"/>
        <p:cNvGrpSpPr/>
        <p:nvPr/>
      </p:nvGrpSpPr>
      <p:grpSpPr>
        <a:xfrm>
          <a:off x="0" y="0"/>
          <a:ext cx="0" cy="0"/>
          <a:chOff x="0" y="0"/>
          <a:chExt cx="0" cy="0"/>
        </a:xfrm>
      </p:grpSpPr>
      <p:sp>
        <p:nvSpPr>
          <p:cNvPr id="4940" name="Google Shape;4940;p3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1" name="Google Shape;4941;p3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2" name="Google Shape;4942;p3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43" name="Google Shape;4943;p3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44" name="Google Shape;4944;p3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45" name="Google Shape;4945;p3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6" name="Google Shape;4946;p33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4947" name="Shape 4947"/>
        <p:cNvGrpSpPr/>
        <p:nvPr/>
      </p:nvGrpSpPr>
      <p:grpSpPr>
        <a:xfrm>
          <a:off x="0" y="0"/>
          <a:ext cx="0" cy="0"/>
          <a:chOff x="0" y="0"/>
          <a:chExt cx="0" cy="0"/>
        </a:xfrm>
      </p:grpSpPr>
      <p:pic>
        <p:nvPicPr>
          <p:cNvPr id="4948" name="Google Shape;4948;p338"/>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4949" name="Google Shape;4949;p338"/>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0" name="Google Shape;4950;p338"/>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4951" name="Google Shape;4951;p338"/>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2" name="Google Shape;4952;p338"/>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3" name="Google Shape;4953;p3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54" name="Google Shape;4954;p3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4955" name="Google Shape;4955;p3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56" name="Google Shape;4956;p3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4957" name="Shape 4957"/>
        <p:cNvGrpSpPr/>
        <p:nvPr/>
      </p:nvGrpSpPr>
      <p:grpSpPr>
        <a:xfrm>
          <a:off x="0" y="0"/>
          <a:ext cx="0" cy="0"/>
          <a:chOff x="0" y="0"/>
          <a:chExt cx="0" cy="0"/>
        </a:xfrm>
      </p:grpSpPr>
      <p:pic>
        <p:nvPicPr>
          <p:cNvPr id="4958" name="Google Shape;4958;p3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59" name="Google Shape;4959;p339"/>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60" name="Google Shape;4960;p339"/>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4961" name="Google Shape;4961;p3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62" name="Google Shape;4962;p3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4963" name="Shape 4963"/>
        <p:cNvGrpSpPr/>
        <p:nvPr/>
      </p:nvGrpSpPr>
      <p:grpSpPr>
        <a:xfrm>
          <a:off x="0" y="0"/>
          <a:ext cx="0" cy="0"/>
          <a:chOff x="0" y="0"/>
          <a:chExt cx="0" cy="0"/>
        </a:xfrm>
      </p:grpSpPr>
      <p:pic>
        <p:nvPicPr>
          <p:cNvPr id="4964" name="Google Shape;4964;p34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965" name="Google Shape;4965;p34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68" name="Google Shape;4968;p340"/>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4969" name="Google Shape;4969;p3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70" name="Google Shape;4970;p340"/>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4971" name="Google Shape;4971;p340"/>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4972" name="Shape 4972"/>
        <p:cNvGrpSpPr/>
        <p:nvPr/>
      </p:nvGrpSpPr>
      <p:grpSpPr>
        <a:xfrm>
          <a:off x="0" y="0"/>
          <a:ext cx="0" cy="0"/>
          <a:chOff x="0" y="0"/>
          <a:chExt cx="0" cy="0"/>
        </a:xfrm>
      </p:grpSpPr>
      <p:pic>
        <p:nvPicPr>
          <p:cNvPr id="4973" name="Google Shape;4973;p34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974" name="Google Shape;4974;p3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5" name="Google Shape;4975;p34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976" name="Google Shape;4976;p34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7" name="Google Shape;4977;p34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8" name="Google Shape;4978;p341"/>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4979" name="Google Shape;4979;p3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80" name="Google Shape;4980;p34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981" name="Google Shape;4981;p3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2" name="Google Shape;4982;p34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4983" name="Shape 4983"/>
        <p:cNvGrpSpPr/>
        <p:nvPr/>
      </p:nvGrpSpPr>
      <p:grpSpPr>
        <a:xfrm>
          <a:off x="0" y="0"/>
          <a:ext cx="0" cy="0"/>
          <a:chOff x="0" y="0"/>
          <a:chExt cx="0" cy="0"/>
        </a:xfrm>
      </p:grpSpPr>
      <p:pic>
        <p:nvPicPr>
          <p:cNvPr id="4984" name="Google Shape;4984;p342"/>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4985" name="Google Shape;4985;p3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86" name="Google Shape;4986;p3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7" name="Google Shape;4987;p3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8" name="Google Shape;4988;p3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9" name="Google Shape;4989;p342"/>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4990" name="Google Shape;4990;p3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91" name="Google Shape;4991;p34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2" name="Google Shape;4992;p34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4993" name="Shape 4993"/>
        <p:cNvGrpSpPr/>
        <p:nvPr/>
      </p:nvGrpSpPr>
      <p:grpSpPr>
        <a:xfrm>
          <a:off x="0" y="0"/>
          <a:ext cx="0" cy="0"/>
          <a:chOff x="0" y="0"/>
          <a:chExt cx="0" cy="0"/>
        </a:xfrm>
      </p:grpSpPr>
      <p:pic>
        <p:nvPicPr>
          <p:cNvPr id="4994" name="Google Shape;4994;p34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995" name="Google Shape;4995;p34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6" name="Google Shape;4996;p34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997" name="Google Shape;4997;p3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998" name="Google Shape;4998;p343"/>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9" name="Google Shape;4999;p343"/>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0" name="Google Shape;5000;p34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5001" name="Google Shape;5001;p3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02" name="Google Shape;5002;p34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5003" name="Shape 5003"/>
        <p:cNvGrpSpPr/>
        <p:nvPr/>
      </p:nvGrpSpPr>
      <p:grpSpPr>
        <a:xfrm>
          <a:off x="0" y="0"/>
          <a:ext cx="0" cy="0"/>
          <a:chOff x="0" y="0"/>
          <a:chExt cx="0" cy="0"/>
        </a:xfrm>
      </p:grpSpPr>
      <p:sp>
        <p:nvSpPr>
          <p:cNvPr id="5004" name="Google Shape;5004;p344"/>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5" name="Google Shape;5005;p3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06" name="Google Shape;5006;p3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07" name="Google Shape;5007;p34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5008" name="Google Shape;5008;p344"/>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9" name="Google Shape;5009;p344"/>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10" name="Google Shape;5010;p3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11" name="Google Shape;5011;p34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12" name="Google Shape;5012;p344"/>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5013" name="Shape 5013"/>
        <p:cNvGrpSpPr/>
        <p:nvPr/>
      </p:nvGrpSpPr>
      <p:grpSpPr>
        <a:xfrm>
          <a:off x="0" y="0"/>
          <a:ext cx="0" cy="0"/>
          <a:chOff x="0" y="0"/>
          <a:chExt cx="0" cy="0"/>
        </a:xfrm>
      </p:grpSpPr>
      <p:pic>
        <p:nvPicPr>
          <p:cNvPr id="5014" name="Google Shape;5014;p34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5015" name="Google Shape;5015;p34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6" name="Google Shape;5016;p345"/>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5017" name="Google Shape;5017;p34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8" name="Google Shape;5018;p345"/>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5019" name="Google Shape;5019;p3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020" name="Google Shape;5020;p34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1" name="Google Shape;5021;p34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5022" name="Google Shape;5022;p3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3" name="Google Shape;5023;p34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with Instructions ">
  <p:cSld name="CUSTOM_2_5_1_3_1">
    <p:spTree>
      <p:nvGrpSpPr>
        <p:cNvPr id="255" name="Shape 255"/>
        <p:cNvGrpSpPr/>
        <p:nvPr/>
      </p:nvGrpSpPr>
      <p:grpSpPr>
        <a:xfrm>
          <a:off x="0" y="0"/>
          <a:ext cx="0" cy="0"/>
          <a:chOff x="0" y="0"/>
          <a:chExt cx="0" cy="0"/>
        </a:xfrm>
      </p:grpSpPr>
      <p:pic>
        <p:nvPicPr>
          <p:cNvPr id="256" name="Google Shape;256;p3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57" name="Google Shape;25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8" name="Google Shape;25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 name="Google Shape;259;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 name="Google Shape;260;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3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62" name="Google Shape;26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3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3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5024" name="Shape 5024"/>
        <p:cNvGrpSpPr/>
        <p:nvPr/>
      </p:nvGrpSpPr>
      <p:grpSpPr>
        <a:xfrm>
          <a:off x="0" y="0"/>
          <a:ext cx="0" cy="0"/>
          <a:chOff x="0" y="0"/>
          <a:chExt cx="0" cy="0"/>
        </a:xfrm>
      </p:grpSpPr>
      <p:sp>
        <p:nvSpPr>
          <p:cNvPr id="5025" name="Google Shape;5025;p34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5026" name="Google Shape;5026;p3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27" name="Google Shape;5027;p3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5028" name="Google Shape;5028;p346"/>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5029" name="Google Shape;5029;p3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0" name="Google Shape;5030;p346"/>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1" name="Google Shape;5031;p3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32" name="Google Shape;5032;p34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3" name="Google Shape;5033;p34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5034" name="Shape 5034"/>
        <p:cNvGrpSpPr/>
        <p:nvPr/>
      </p:nvGrpSpPr>
      <p:grpSpPr>
        <a:xfrm>
          <a:off x="0" y="0"/>
          <a:ext cx="0" cy="0"/>
          <a:chOff x="0" y="0"/>
          <a:chExt cx="0" cy="0"/>
        </a:xfrm>
      </p:grpSpPr>
      <p:sp>
        <p:nvSpPr>
          <p:cNvPr id="5035" name="Google Shape;5035;p3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7" name="Google Shape;5037;p3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8" name="Google Shape;5038;p3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39" name="Google Shape;5039;p3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40" name="Google Shape;5040;p3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41" name="Google Shape;5041;p3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42" name="Google Shape;5042;p347"/>
          <p:cNvGrpSpPr/>
          <p:nvPr/>
        </p:nvGrpSpPr>
        <p:grpSpPr>
          <a:xfrm>
            <a:off x="457200" y="1378813"/>
            <a:ext cx="776889" cy="621300"/>
            <a:chOff x="457200" y="1378813"/>
            <a:chExt cx="776889" cy="621300"/>
          </a:xfrm>
        </p:grpSpPr>
        <p:sp>
          <p:nvSpPr>
            <p:cNvPr id="5043" name="Google Shape;5043;p34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5044" name="Google Shape;5044;p34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347"/>
          <p:cNvGrpSpPr/>
          <p:nvPr/>
        </p:nvGrpSpPr>
        <p:grpSpPr>
          <a:xfrm>
            <a:off x="457200" y="2228725"/>
            <a:ext cx="776889" cy="621300"/>
            <a:chOff x="457200" y="1378813"/>
            <a:chExt cx="776889" cy="621300"/>
          </a:xfrm>
        </p:grpSpPr>
        <p:sp>
          <p:nvSpPr>
            <p:cNvPr id="5046" name="Google Shape;5046;p34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5047" name="Google Shape;5047;p34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347"/>
          <p:cNvGrpSpPr/>
          <p:nvPr/>
        </p:nvGrpSpPr>
        <p:grpSpPr>
          <a:xfrm>
            <a:off x="457200" y="3073850"/>
            <a:ext cx="776889" cy="621300"/>
            <a:chOff x="457200" y="1378813"/>
            <a:chExt cx="776889" cy="621300"/>
          </a:xfrm>
        </p:grpSpPr>
        <p:sp>
          <p:nvSpPr>
            <p:cNvPr id="5049" name="Google Shape;5049;p34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050" name="Google Shape;5050;p34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347"/>
          <p:cNvGrpSpPr/>
          <p:nvPr/>
        </p:nvGrpSpPr>
        <p:grpSpPr>
          <a:xfrm>
            <a:off x="457200" y="3923750"/>
            <a:ext cx="776889" cy="621300"/>
            <a:chOff x="457200" y="1378813"/>
            <a:chExt cx="776889" cy="621300"/>
          </a:xfrm>
        </p:grpSpPr>
        <p:sp>
          <p:nvSpPr>
            <p:cNvPr id="5052" name="Google Shape;5052;p347"/>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053" name="Google Shape;5053;p347"/>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4" name="Google Shape;5054;p347"/>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5" name="Google Shape;5055;p3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47"/>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9" name="Google Shape;5059;p347"/>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0" name="Google Shape;5060;p347"/>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5061" name="Shape 5061"/>
        <p:cNvGrpSpPr/>
        <p:nvPr/>
      </p:nvGrpSpPr>
      <p:grpSpPr>
        <a:xfrm>
          <a:off x="0" y="0"/>
          <a:ext cx="0" cy="0"/>
          <a:chOff x="0" y="0"/>
          <a:chExt cx="0" cy="0"/>
        </a:xfrm>
      </p:grpSpPr>
      <p:sp>
        <p:nvSpPr>
          <p:cNvPr id="5062" name="Google Shape;5062;p3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4" name="Google Shape;5064;p3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65" name="Google Shape;5065;p3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66" name="Google Shape;5066;p3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67" name="Google Shape;5067;p3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8" name="Google Shape;5068;p3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69" name="Google Shape;5069;p348"/>
          <p:cNvGrpSpPr/>
          <p:nvPr/>
        </p:nvGrpSpPr>
        <p:grpSpPr>
          <a:xfrm>
            <a:off x="457200" y="1300225"/>
            <a:ext cx="776889" cy="621300"/>
            <a:chOff x="457200" y="1378813"/>
            <a:chExt cx="776889" cy="621300"/>
          </a:xfrm>
        </p:grpSpPr>
        <p:sp>
          <p:nvSpPr>
            <p:cNvPr id="5070" name="Google Shape;5070;p34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5071" name="Google Shape;5071;p34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348"/>
          <p:cNvGrpSpPr/>
          <p:nvPr/>
        </p:nvGrpSpPr>
        <p:grpSpPr>
          <a:xfrm>
            <a:off x="457200" y="2000125"/>
            <a:ext cx="776889" cy="621300"/>
            <a:chOff x="457200" y="1378813"/>
            <a:chExt cx="776889" cy="621300"/>
          </a:xfrm>
        </p:grpSpPr>
        <p:sp>
          <p:nvSpPr>
            <p:cNvPr id="5073" name="Google Shape;5073;p34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5074" name="Google Shape;5074;p34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348"/>
          <p:cNvGrpSpPr/>
          <p:nvPr/>
        </p:nvGrpSpPr>
        <p:grpSpPr>
          <a:xfrm>
            <a:off x="457200" y="2692850"/>
            <a:ext cx="776889" cy="621300"/>
            <a:chOff x="457200" y="1378813"/>
            <a:chExt cx="776889" cy="621300"/>
          </a:xfrm>
        </p:grpSpPr>
        <p:sp>
          <p:nvSpPr>
            <p:cNvPr id="5076" name="Google Shape;5076;p34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077" name="Google Shape;5077;p34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348"/>
          <p:cNvGrpSpPr/>
          <p:nvPr/>
        </p:nvGrpSpPr>
        <p:grpSpPr>
          <a:xfrm>
            <a:off x="457200" y="3390350"/>
            <a:ext cx="776889" cy="621300"/>
            <a:chOff x="457200" y="1378813"/>
            <a:chExt cx="776889" cy="621300"/>
          </a:xfrm>
        </p:grpSpPr>
        <p:sp>
          <p:nvSpPr>
            <p:cNvPr id="5079" name="Google Shape;5079;p34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080" name="Google Shape;5080;p34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1" name="Google Shape;5081;p348"/>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2" name="Google Shape;5082;p3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6" name="Google Shape;5086;p348"/>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7" name="Google Shape;5087;p348"/>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88" name="Google Shape;5088;p348"/>
          <p:cNvGrpSpPr/>
          <p:nvPr/>
        </p:nvGrpSpPr>
        <p:grpSpPr>
          <a:xfrm>
            <a:off x="469500" y="4083075"/>
            <a:ext cx="776889" cy="621300"/>
            <a:chOff x="457200" y="1378813"/>
            <a:chExt cx="776889" cy="621300"/>
          </a:xfrm>
        </p:grpSpPr>
        <p:sp>
          <p:nvSpPr>
            <p:cNvPr id="5089" name="Google Shape;5089;p348"/>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090" name="Google Shape;5090;p348"/>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1" name="Google Shape;5091;p3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5093" name="Shape 5093"/>
        <p:cNvGrpSpPr/>
        <p:nvPr/>
      </p:nvGrpSpPr>
      <p:grpSpPr>
        <a:xfrm>
          <a:off x="0" y="0"/>
          <a:ext cx="0" cy="0"/>
          <a:chOff x="0" y="0"/>
          <a:chExt cx="0" cy="0"/>
        </a:xfrm>
      </p:grpSpPr>
      <p:sp>
        <p:nvSpPr>
          <p:cNvPr id="5094" name="Google Shape;5094;p34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6" name="Google Shape;5096;p3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97" name="Google Shape;5097;p3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98" name="Google Shape;5098;p3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9" name="Google Shape;5099;p3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0" name="Google Shape;5100;p3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01" name="Google Shape;5101;p349"/>
          <p:cNvGrpSpPr/>
          <p:nvPr/>
        </p:nvGrpSpPr>
        <p:grpSpPr>
          <a:xfrm>
            <a:off x="457200" y="1237825"/>
            <a:ext cx="776900" cy="486300"/>
            <a:chOff x="457200" y="1466425"/>
            <a:chExt cx="776900" cy="486300"/>
          </a:xfrm>
        </p:grpSpPr>
        <p:sp>
          <p:nvSpPr>
            <p:cNvPr id="5102" name="Google Shape;5102;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103" name="Google Shape;5103;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4" name="Google Shape;5104;p349"/>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5" name="Google Shape;5105;p34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6" name="Google Shape;5106;p349"/>
          <p:cNvGrpSpPr/>
          <p:nvPr/>
        </p:nvGrpSpPr>
        <p:grpSpPr>
          <a:xfrm>
            <a:off x="457200" y="1828900"/>
            <a:ext cx="776900" cy="486300"/>
            <a:chOff x="457200" y="1466425"/>
            <a:chExt cx="776900" cy="486300"/>
          </a:xfrm>
        </p:grpSpPr>
        <p:sp>
          <p:nvSpPr>
            <p:cNvPr id="5107" name="Google Shape;5107;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108" name="Google Shape;5108;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9" name="Google Shape;5109;p34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0" name="Google Shape;5110;p349"/>
          <p:cNvGrpSpPr/>
          <p:nvPr/>
        </p:nvGrpSpPr>
        <p:grpSpPr>
          <a:xfrm>
            <a:off x="457200" y="2419975"/>
            <a:ext cx="776900" cy="486300"/>
            <a:chOff x="457200" y="1466425"/>
            <a:chExt cx="776900" cy="486300"/>
          </a:xfrm>
        </p:grpSpPr>
        <p:sp>
          <p:nvSpPr>
            <p:cNvPr id="5111" name="Google Shape;5111;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112" name="Google Shape;5112;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34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4" name="Google Shape;5114;p349"/>
          <p:cNvGrpSpPr/>
          <p:nvPr/>
        </p:nvGrpSpPr>
        <p:grpSpPr>
          <a:xfrm>
            <a:off x="457200" y="3011050"/>
            <a:ext cx="776900" cy="486300"/>
            <a:chOff x="457200" y="1466425"/>
            <a:chExt cx="776900" cy="486300"/>
          </a:xfrm>
        </p:grpSpPr>
        <p:sp>
          <p:nvSpPr>
            <p:cNvPr id="5115" name="Google Shape;5115;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116" name="Google Shape;5116;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7" name="Google Shape;5117;p34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8" name="Google Shape;5118;p349"/>
          <p:cNvGrpSpPr/>
          <p:nvPr/>
        </p:nvGrpSpPr>
        <p:grpSpPr>
          <a:xfrm>
            <a:off x="457200" y="3602137"/>
            <a:ext cx="776900" cy="486300"/>
            <a:chOff x="457200" y="1466425"/>
            <a:chExt cx="776900" cy="486300"/>
          </a:xfrm>
        </p:grpSpPr>
        <p:sp>
          <p:nvSpPr>
            <p:cNvPr id="5119" name="Google Shape;5119;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120" name="Google Shape;5120;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1" name="Google Shape;5121;p34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2" name="Google Shape;5122;p349"/>
          <p:cNvGrpSpPr/>
          <p:nvPr/>
        </p:nvGrpSpPr>
        <p:grpSpPr>
          <a:xfrm>
            <a:off x="457200" y="4193262"/>
            <a:ext cx="776900" cy="486300"/>
            <a:chOff x="457200" y="1466425"/>
            <a:chExt cx="776900" cy="486300"/>
          </a:xfrm>
        </p:grpSpPr>
        <p:sp>
          <p:nvSpPr>
            <p:cNvPr id="5123" name="Google Shape;5123;p3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5124" name="Google Shape;5124;p3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5" name="Google Shape;5125;p349"/>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6" name="Google Shape;5126;p349"/>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7" name="Google Shape;5127;p349"/>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8" name="Google Shape;5128;p349"/>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9" name="Google Shape;5129;p349"/>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5130" name="Shape 5130"/>
        <p:cNvGrpSpPr/>
        <p:nvPr/>
      </p:nvGrpSpPr>
      <p:grpSpPr>
        <a:xfrm>
          <a:off x="0" y="0"/>
          <a:ext cx="0" cy="0"/>
          <a:chOff x="0" y="0"/>
          <a:chExt cx="0" cy="0"/>
        </a:xfrm>
      </p:grpSpPr>
      <p:sp>
        <p:nvSpPr>
          <p:cNvPr id="5131" name="Google Shape;5131;p35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3" name="Google Shape;5133;p3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34" name="Google Shape;5134;p3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35" name="Google Shape;5135;p3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36" name="Google Shape;5136;p3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37" name="Google Shape;5137;p3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38" name="Google Shape;5138;p350"/>
          <p:cNvGrpSpPr/>
          <p:nvPr/>
        </p:nvGrpSpPr>
        <p:grpSpPr>
          <a:xfrm>
            <a:off x="457200" y="1237825"/>
            <a:ext cx="776900" cy="486300"/>
            <a:chOff x="457200" y="1466425"/>
            <a:chExt cx="776900" cy="486300"/>
          </a:xfrm>
        </p:grpSpPr>
        <p:sp>
          <p:nvSpPr>
            <p:cNvPr id="5139" name="Google Shape;5139;p35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140" name="Google Shape;5140;p35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1" name="Google Shape;5141;p350"/>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2" name="Google Shape;5142;p35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350"/>
          <p:cNvGrpSpPr/>
          <p:nvPr/>
        </p:nvGrpSpPr>
        <p:grpSpPr>
          <a:xfrm>
            <a:off x="457200" y="1828900"/>
            <a:ext cx="776900" cy="486300"/>
            <a:chOff x="457200" y="1466425"/>
            <a:chExt cx="776900" cy="486300"/>
          </a:xfrm>
        </p:grpSpPr>
        <p:sp>
          <p:nvSpPr>
            <p:cNvPr id="5144" name="Google Shape;5144;p35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145" name="Google Shape;5145;p35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6" name="Google Shape;5146;p35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7" name="Google Shape;5147;p350"/>
          <p:cNvGrpSpPr/>
          <p:nvPr/>
        </p:nvGrpSpPr>
        <p:grpSpPr>
          <a:xfrm>
            <a:off x="457200" y="2419975"/>
            <a:ext cx="776900" cy="486300"/>
            <a:chOff x="457200" y="1466425"/>
            <a:chExt cx="776900" cy="486300"/>
          </a:xfrm>
        </p:grpSpPr>
        <p:sp>
          <p:nvSpPr>
            <p:cNvPr id="5148" name="Google Shape;5148;p35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149" name="Google Shape;5149;p35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0" name="Google Shape;5150;p35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1" name="Google Shape;5151;p350"/>
          <p:cNvGrpSpPr/>
          <p:nvPr/>
        </p:nvGrpSpPr>
        <p:grpSpPr>
          <a:xfrm>
            <a:off x="457200" y="3011050"/>
            <a:ext cx="776900" cy="486300"/>
            <a:chOff x="457200" y="1466425"/>
            <a:chExt cx="776900" cy="486300"/>
          </a:xfrm>
        </p:grpSpPr>
        <p:sp>
          <p:nvSpPr>
            <p:cNvPr id="5152" name="Google Shape;5152;p35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153" name="Google Shape;5153;p35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4" name="Google Shape;5154;p35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5" name="Google Shape;5155;p350"/>
          <p:cNvGrpSpPr/>
          <p:nvPr/>
        </p:nvGrpSpPr>
        <p:grpSpPr>
          <a:xfrm>
            <a:off x="457200" y="3602137"/>
            <a:ext cx="776900" cy="486300"/>
            <a:chOff x="457200" y="1466425"/>
            <a:chExt cx="776900" cy="486300"/>
          </a:xfrm>
        </p:grpSpPr>
        <p:sp>
          <p:nvSpPr>
            <p:cNvPr id="5156" name="Google Shape;5156;p35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157" name="Google Shape;5157;p35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8" name="Google Shape;5158;p35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350"/>
          <p:cNvGrpSpPr/>
          <p:nvPr/>
        </p:nvGrpSpPr>
        <p:grpSpPr>
          <a:xfrm>
            <a:off x="457200" y="4193262"/>
            <a:ext cx="776900" cy="486300"/>
            <a:chOff x="457200" y="1466425"/>
            <a:chExt cx="776900" cy="486300"/>
          </a:xfrm>
        </p:grpSpPr>
        <p:sp>
          <p:nvSpPr>
            <p:cNvPr id="5160" name="Google Shape;5160;p35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5161" name="Google Shape;5161;p35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2" name="Google Shape;5162;p350"/>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3" name="Google Shape;5163;p350"/>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4" name="Google Shape;5164;p35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5" name="Google Shape;5165;p350"/>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6" name="Google Shape;5166;p350"/>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5167" name="Shape 5167"/>
        <p:cNvGrpSpPr/>
        <p:nvPr/>
      </p:nvGrpSpPr>
      <p:grpSpPr>
        <a:xfrm>
          <a:off x="0" y="0"/>
          <a:ext cx="0" cy="0"/>
          <a:chOff x="0" y="0"/>
          <a:chExt cx="0" cy="0"/>
        </a:xfrm>
      </p:grpSpPr>
      <p:sp>
        <p:nvSpPr>
          <p:cNvPr id="5168" name="Google Shape;5168;p351"/>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0" name="Google Shape;5170;p3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1" name="Google Shape;5171;p3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72" name="Google Shape;5172;p3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3" name="Google Shape;5173;p3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4" name="Google Shape;5174;p3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75" name="Google Shape;5175;p351"/>
          <p:cNvGrpSpPr/>
          <p:nvPr/>
        </p:nvGrpSpPr>
        <p:grpSpPr>
          <a:xfrm>
            <a:off x="457222" y="1149803"/>
            <a:ext cx="713194" cy="446423"/>
            <a:chOff x="457200" y="1466425"/>
            <a:chExt cx="776900" cy="486300"/>
          </a:xfrm>
        </p:grpSpPr>
        <p:sp>
          <p:nvSpPr>
            <p:cNvPr id="5176" name="Google Shape;5176;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5177" name="Google Shape;5177;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8" name="Google Shape;5178;p351"/>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9" name="Google Shape;5179;p351"/>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0" name="Google Shape;5180;p351"/>
          <p:cNvGrpSpPr/>
          <p:nvPr/>
        </p:nvGrpSpPr>
        <p:grpSpPr>
          <a:xfrm>
            <a:off x="457222" y="1672428"/>
            <a:ext cx="713194" cy="446423"/>
            <a:chOff x="457200" y="1466425"/>
            <a:chExt cx="776900" cy="486300"/>
          </a:xfrm>
        </p:grpSpPr>
        <p:sp>
          <p:nvSpPr>
            <p:cNvPr id="5181" name="Google Shape;5181;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5182" name="Google Shape;5182;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3" name="Google Shape;5183;p351"/>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4" name="Google Shape;5184;p351"/>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5" name="Google Shape;5185;p351"/>
          <p:cNvGrpSpPr/>
          <p:nvPr/>
        </p:nvGrpSpPr>
        <p:grpSpPr>
          <a:xfrm>
            <a:off x="457197" y="2195578"/>
            <a:ext cx="713194" cy="446423"/>
            <a:chOff x="457200" y="1466425"/>
            <a:chExt cx="776900" cy="486300"/>
          </a:xfrm>
        </p:grpSpPr>
        <p:sp>
          <p:nvSpPr>
            <p:cNvPr id="5186" name="Google Shape;5186;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5187" name="Google Shape;5187;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8" name="Google Shape;5188;p351"/>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9" name="Google Shape;5189;p351"/>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351"/>
          <p:cNvGrpSpPr/>
          <p:nvPr/>
        </p:nvGrpSpPr>
        <p:grpSpPr>
          <a:xfrm>
            <a:off x="457197" y="2718203"/>
            <a:ext cx="713194" cy="446423"/>
            <a:chOff x="457200" y="1466425"/>
            <a:chExt cx="776900" cy="486300"/>
          </a:xfrm>
        </p:grpSpPr>
        <p:sp>
          <p:nvSpPr>
            <p:cNvPr id="5191" name="Google Shape;5191;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5192" name="Google Shape;5192;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3" name="Google Shape;5193;p351"/>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4" name="Google Shape;5194;p351"/>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5" name="Google Shape;5195;p351"/>
          <p:cNvGrpSpPr/>
          <p:nvPr/>
        </p:nvGrpSpPr>
        <p:grpSpPr>
          <a:xfrm>
            <a:off x="457222" y="3240828"/>
            <a:ext cx="713194" cy="446423"/>
            <a:chOff x="457200" y="1466425"/>
            <a:chExt cx="776900" cy="486300"/>
          </a:xfrm>
        </p:grpSpPr>
        <p:sp>
          <p:nvSpPr>
            <p:cNvPr id="5196" name="Google Shape;5196;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5197" name="Google Shape;5197;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351"/>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9" name="Google Shape;5199;p351"/>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0" name="Google Shape;5200;p351"/>
          <p:cNvGrpSpPr/>
          <p:nvPr/>
        </p:nvGrpSpPr>
        <p:grpSpPr>
          <a:xfrm>
            <a:off x="457222" y="3763453"/>
            <a:ext cx="713194" cy="446423"/>
            <a:chOff x="457200" y="1466425"/>
            <a:chExt cx="776900" cy="486300"/>
          </a:xfrm>
        </p:grpSpPr>
        <p:sp>
          <p:nvSpPr>
            <p:cNvPr id="5201" name="Google Shape;5201;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5202" name="Google Shape;5202;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3" name="Google Shape;5203;p351"/>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4" name="Google Shape;5204;p351"/>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5" name="Google Shape;5205;p351"/>
          <p:cNvGrpSpPr/>
          <p:nvPr/>
        </p:nvGrpSpPr>
        <p:grpSpPr>
          <a:xfrm>
            <a:off x="457222" y="4311603"/>
            <a:ext cx="713194" cy="446423"/>
            <a:chOff x="457200" y="1466425"/>
            <a:chExt cx="776900" cy="486300"/>
          </a:xfrm>
        </p:grpSpPr>
        <p:sp>
          <p:nvSpPr>
            <p:cNvPr id="5206" name="Google Shape;5206;p3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5207" name="Google Shape;5207;p3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8" name="Google Shape;5208;p351"/>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5209" name="Shape 5209"/>
        <p:cNvGrpSpPr/>
        <p:nvPr/>
      </p:nvGrpSpPr>
      <p:grpSpPr>
        <a:xfrm>
          <a:off x="0" y="0"/>
          <a:ext cx="0" cy="0"/>
          <a:chOff x="0" y="0"/>
          <a:chExt cx="0" cy="0"/>
        </a:xfrm>
      </p:grpSpPr>
      <p:sp>
        <p:nvSpPr>
          <p:cNvPr id="5210" name="Google Shape;5210;p3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1" name="Google Shape;5211;p3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12" name="Google Shape;5212;p3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13" name="Google Shape;5213;p3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14" name="Google Shape;5214;p3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15" name="Google Shape;5215;p3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6" name="Google Shape;5216;p352"/>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7" name="Google Shape;5217;p352"/>
          <p:cNvGrpSpPr/>
          <p:nvPr/>
        </p:nvGrpSpPr>
        <p:grpSpPr>
          <a:xfrm>
            <a:off x="457427" y="3873038"/>
            <a:ext cx="602564" cy="377174"/>
            <a:chOff x="457200" y="1466425"/>
            <a:chExt cx="776900" cy="486300"/>
          </a:xfrm>
        </p:grpSpPr>
        <p:sp>
          <p:nvSpPr>
            <p:cNvPr id="5218" name="Google Shape;5218;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219" name="Google Shape;5219;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352"/>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1" name="Google Shape;5221;p352"/>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352"/>
          <p:cNvGrpSpPr/>
          <p:nvPr/>
        </p:nvGrpSpPr>
        <p:grpSpPr>
          <a:xfrm>
            <a:off x="457315" y="4311142"/>
            <a:ext cx="602564" cy="377174"/>
            <a:chOff x="457200" y="1466425"/>
            <a:chExt cx="776900" cy="486300"/>
          </a:xfrm>
        </p:grpSpPr>
        <p:sp>
          <p:nvSpPr>
            <p:cNvPr id="5223" name="Google Shape;5223;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224" name="Google Shape;5224;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5" name="Google Shape;5225;p352"/>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6" name="Google Shape;5226;p352"/>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7" name="Google Shape;5227;p352"/>
          <p:cNvGrpSpPr/>
          <p:nvPr/>
        </p:nvGrpSpPr>
        <p:grpSpPr>
          <a:xfrm>
            <a:off x="457377" y="2996663"/>
            <a:ext cx="602564" cy="377174"/>
            <a:chOff x="457200" y="1466425"/>
            <a:chExt cx="776900" cy="486300"/>
          </a:xfrm>
        </p:grpSpPr>
        <p:sp>
          <p:nvSpPr>
            <p:cNvPr id="5228" name="Google Shape;5228;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229" name="Google Shape;5229;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0" name="Google Shape;5230;p352"/>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1" name="Google Shape;5231;p352"/>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2" name="Google Shape;5232;p352"/>
          <p:cNvGrpSpPr/>
          <p:nvPr/>
        </p:nvGrpSpPr>
        <p:grpSpPr>
          <a:xfrm>
            <a:off x="457265" y="3434767"/>
            <a:ext cx="602564" cy="377174"/>
            <a:chOff x="457200" y="1466425"/>
            <a:chExt cx="776900" cy="486300"/>
          </a:xfrm>
        </p:grpSpPr>
        <p:sp>
          <p:nvSpPr>
            <p:cNvPr id="5233" name="Google Shape;5233;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234" name="Google Shape;5234;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5" name="Google Shape;5235;p352"/>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6" name="Google Shape;5236;p352"/>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7" name="Google Shape;5237;p352"/>
          <p:cNvGrpSpPr/>
          <p:nvPr/>
        </p:nvGrpSpPr>
        <p:grpSpPr>
          <a:xfrm>
            <a:off x="457402" y="2135288"/>
            <a:ext cx="602564" cy="377174"/>
            <a:chOff x="457200" y="1466425"/>
            <a:chExt cx="776900" cy="486300"/>
          </a:xfrm>
        </p:grpSpPr>
        <p:sp>
          <p:nvSpPr>
            <p:cNvPr id="5238" name="Google Shape;5238;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239" name="Google Shape;5239;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0" name="Google Shape;5240;p352"/>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1" name="Google Shape;5241;p352"/>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2" name="Google Shape;5242;p352"/>
          <p:cNvGrpSpPr/>
          <p:nvPr/>
        </p:nvGrpSpPr>
        <p:grpSpPr>
          <a:xfrm>
            <a:off x="457290" y="2573392"/>
            <a:ext cx="602564" cy="377174"/>
            <a:chOff x="457200" y="1466425"/>
            <a:chExt cx="776900" cy="486300"/>
          </a:xfrm>
        </p:grpSpPr>
        <p:sp>
          <p:nvSpPr>
            <p:cNvPr id="5243" name="Google Shape;5243;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244" name="Google Shape;5244;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5" name="Google Shape;5245;p352"/>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6" name="Google Shape;5246;p352"/>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7" name="Google Shape;5247;p352"/>
          <p:cNvGrpSpPr/>
          <p:nvPr/>
        </p:nvGrpSpPr>
        <p:grpSpPr>
          <a:xfrm>
            <a:off x="457352" y="1258913"/>
            <a:ext cx="602564" cy="377174"/>
            <a:chOff x="457200" y="1466425"/>
            <a:chExt cx="776900" cy="486300"/>
          </a:xfrm>
        </p:grpSpPr>
        <p:sp>
          <p:nvSpPr>
            <p:cNvPr id="5248" name="Google Shape;5248;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249" name="Google Shape;5249;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0" name="Google Shape;5250;p352"/>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1" name="Google Shape;5251;p352"/>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2" name="Google Shape;5252;p352"/>
          <p:cNvGrpSpPr/>
          <p:nvPr/>
        </p:nvGrpSpPr>
        <p:grpSpPr>
          <a:xfrm>
            <a:off x="457240" y="1697017"/>
            <a:ext cx="602564" cy="377174"/>
            <a:chOff x="457200" y="1466425"/>
            <a:chExt cx="776900" cy="486300"/>
          </a:xfrm>
        </p:grpSpPr>
        <p:sp>
          <p:nvSpPr>
            <p:cNvPr id="5253" name="Google Shape;5253;p35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254" name="Google Shape;5254;p35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5" name="Google Shape;5255;p352"/>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5256" name="Shape 5256"/>
        <p:cNvGrpSpPr/>
        <p:nvPr/>
      </p:nvGrpSpPr>
      <p:grpSpPr>
        <a:xfrm>
          <a:off x="0" y="0"/>
          <a:ext cx="0" cy="0"/>
          <a:chOff x="0" y="0"/>
          <a:chExt cx="0" cy="0"/>
        </a:xfrm>
      </p:grpSpPr>
      <p:sp>
        <p:nvSpPr>
          <p:cNvPr id="5257" name="Google Shape;5257;p3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8" name="Google Shape;5258;p3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59" name="Google Shape;5259;p3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60" name="Google Shape;5260;p3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61" name="Google Shape;5261;p3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62" name="Google Shape;5262;p3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3" name="Google Shape;5263;p35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4" name="Google Shape;5264;p353"/>
          <p:cNvGrpSpPr/>
          <p:nvPr/>
        </p:nvGrpSpPr>
        <p:grpSpPr>
          <a:xfrm>
            <a:off x="457427" y="3873038"/>
            <a:ext cx="602564" cy="377174"/>
            <a:chOff x="457200" y="1466425"/>
            <a:chExt cx="776900" cy="486300"/>
          </a:xfrm>
        </p:grpSpPr>
        <p:sp>
          <p:nvSpPr>
            <p:cNvPr id="5265" name="Google Shape;5265;p35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266" name="Google Shape;5266;p35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7" name="Google Shape;5267;p35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8" name="Google Shape;5268;p35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353"/>
          <p:cNvGrpSpPr/>
          <p:nvPr/>
        </p:nvGrpSpPr>
        <p:grpSpPr>
          <a:xfrm>
            <a:off x="457315" y="4311142"/>
            <a:ext cx="602564" cy="377174"/>
            <a:chOff x="457200" y="1466425"/>
            <a:chExt cx="776900" cy="486300"/>
          </a:xfrm>
        </p:grpSpPr>
        <p:sp>
          <p:nvSpPr>
            <p:cNvPr id="5270" name="Google Shape;5270;p35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271" name="Google Shape;5271;p35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2" name="Google Shape;5272;p35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3" name="Google Shape;5273;p35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353"/>
          <p:cNvGrpSpPr/>
          <p:nvPr/>
        </p:nvGrpSpPr>
        <p:grpSpPr>
          <a:xfrm>
            <a:off x="457377" y="2996663"/>
            <a:ext cx="602564" cy="377174"/>
            <a:chOff x="457200" y="1466425"/>
            <a:chExt cx="776900" cy="486300"/>
          </a:xfrm>
        </p:grpSpPr>
        <p:sp>
          <p:nvSpPr>
            <p:cNvPr id="5275" name="Google Shape;5275;p35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276" name="Google Shape;5276;p35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7" name="Google Shape;5277;p35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8" name="Google Shape;5278;p35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9" name="Google Shape;5279;p353"/>
          <p:cNvGrpSpPr/>
          <p:nvPr/>
        </p:nvGrpSpPr>
        <p:grpSpPr>
          <a:xfrm>
            <a:off x="457265" y="3434767"/>
            <a:ext cx="602564" cy="377174"/>
            <a:chOff x="457200" y="1466425"/>
            <a:chExt cx="776900" cy="486300"/>
          </a:xfrm>
        </p:grpSpPr>
        <p:sp>
          <p:nvSpPr>
            <p:cNvPr id="5280" name="Google Shape;5280;p35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281" name="Google Shape;5281;p35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35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3" name="Google Shape;5283;p35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4" name="Google Shape;5284;p353"/>
          <p:cNvGrpSpPr/>
          <p:nvPr/>
        </p:nvGrpSpPr>
        <p:grpSpPr>
          <a:xfrm>
            <a:off x="457402" y="2135288"/>
            <a:ext cx="602564" cy="377174"/>
            <a:chOff x="457200" y="1466425"/>
            <a:chExt cx="776900" cy="486300"/>
          </a:xfrm>
        </p:grpSpPr>
        <p:sp>
          <p:nvSpPr>
            <p:cNvPr id="5285" name="Google Shape;5285;p35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286" name="Google Shape;5286;p35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7" name="Google Shape;5287;p353"/>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8" name="Google Shape;5288;p35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353"/>
          <p:cNvGrpSpPr/>
          <p:nvPr/>
        </p:nvGrpSpPr>
        <p:grpSpPr>
          <a:xfrm>
            <a:off x="457290" y="2573392"/>
            <a:ext cx="602564" cy="377174"/>
            <a:chOff x="457200" y="1466425"/>
            <a:chExt cx="776900" cy="486300"/>
          </a:xfrm>
        </p:grpSpPr>
        <p:sp>
          <p:nvSpPr>
            <p:cNvPr id="5290" name="Google Shape;5290;p35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291" name="Google Shape;5291;p35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2" name="Google Shape;5292;p353"/>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3" name="Google Shape;5293;p35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4" name="Google Shape;5294;p353"/>
          <p:cNvGrpSpPr/>
          <p:nvPr/>
        </p:nvGrpSpPr>
        <p:grpSpPr>
          <a:xfrm>
            <a:off x="457352" y="1258913"/>
            <a:ext cx="602564" cy="377174"/>
            <a:chOff x="457200" y="1466425"/>
            <a:chExt cx="776900" cy="486300"/>
          </a:xfrm>
        </p:grpSpPr>
        <p:sp>
          <p:nvSpPr>
            <p:cNvPr id="5295" name="Google Shape;5295;p35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296" name="Google Shape;5296;p35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353"/>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8" name="Google Shape;5298;p35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9" name="Google Shape;5299;p353"/>
          <p:cNvGrpSpPr/>
          <p:nvPr/>
        </p:nvGrpSpPr>
        <p:grpSpPr>
          <a:xfrm>
            <a:off x="457240" y="1697017"/>
            <a:ext cx="602564" cy="377174"/>
            <a:chOff x="457200" y="1466425"/>
            <a:chExt cx="776900" cy="486300"/>
          </a:xfrm>
        </p:grpSpPr>
        <p:sp>
          <p:nvSpPr>
            <p:cNvPr id="5300" name="Google Shape;5300;p35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301" name="Google Shape;5301;p35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2" name="Google Shape;5302;p353"/>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5303" name="Shape 5303"/>
        <p:cNvGrpSpPr/>
        <p:nvPr/>
      </p:nvGrpSpPr>
      <p:grpSpPr>
        <a:xfrm>
          <a:off x="0" y="0"/>
          <a:ext cx="0" cy="0"/>
          <a:chOff x="0" y="0"/>
          <a:chExt cx="0" cy="0"/>
        </a:xfrm>
      </p:grpSpPr>
      <p:sp>
        <p:nvSpPr>
          <p:cNvPr id="5304" name="Google Shape;5304;p3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5" name="Google Shape;5305;p3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06" name="Google Shape;5306;p3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07" name="Google Shape;5307;p3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08" name="Google Shape;5308;p3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09" name="Google Shape;5309;p3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310" name="Google Shape;5310;p354"/>
          <p:cNvGrpSpPr/>
          <p:nvPr/>
        </p:nvGrpSpPr>
        <p:grpSpPr>
          <a:xfrm>
            <a:off x="457181" y="1345103"/>
            <a:ext cx="533372" cy="533480"/>
            <a:chOff x="457200" y="1378813"/>
            <a:chExt cx="695400" cy="695450"/>
          </a:xfrm>
        </p:grpSpPr>
        <p:sp>
          <p:nvSpPr>
            <p:cNvPr id="5311" name="Google Shape;5311;p35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312" name="Google Shape;5312;p354"/>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3" name="Google Shape;5313;p35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54"/>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315" name="Google Shape;5315;p354"/>
          <p:cNvGrpSpPr/>
          <p:nvPr/>
        </p:nvGrpSpPr>
        <p:grpSpPr>
          <a:xfrm>
            <a:off x="3228956" y="1345103"/>
            <a:ext cx="533372" cy="533480"/>
            <a:chOff x="457200" y="1378813"/>
            <a:chExt cx="695400" cy="695450"/>
          </a:xfrm>
        </p:grpSpPr>
        <p:sp>
          <p:nvSpPr>
            <p:cNvPr id="5316" name="Google Shape;5316;p35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317" name="Google Shape;5317;p354"/>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8" name="Google Shape;5318;p35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54"/>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320" name="Google Shape;5320;p354"/>
          <p:cNvGrpSpPr/>
          <p:nvPr/>
        </p:nvGrpSpPr>
        <p:grpSpPr>
          <a:xfrm>
            <a:off x="6134081" y="1345853"/>
            <a:ext cx="533372" cy="533480"/>
            <a:chOff x="457200" y="1378813"/>
            <a:chExt cx="695400" cy="695450"/>
          </a:xfrm>
        </p:grpSpPr>
        <p:sp>
          <p:nvSpPr>
            <p:cNvPr id="5321" name="Google Shape;5321;p35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322" name="Google Shape;5322;p354"/>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3" name="Google Shape;5323;p35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54"/>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5325" name="Shape 5325"/>
        <p:cNvGrpSpPr/>
        <p:nvPr/>
      </p:nvGrpSpPr>
      <p:grpSpPr>
        <a:xfrm>
          <a:off x="0" y="0"/>
          <a:ext cx="0" cy="0"/>
          <a:chOff x="0" y="0"/>
          <a:chExt cx="0" cy="0"/>
        </a:xfrm>
      </p:grpSpPr>
      <p:pic>
        <p:nvPicPr>
          <p:cNvPr id="5326" name="Google Shape;5326;p355"/>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327" name="Google Shape;5327;p355"/>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9" name="Google Shape;5329;p3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0" name="Google Shape;5330;p3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31" name="Google Shape;5331;p3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32" name="Google Shape;5332;p3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33" name="Google Shape;5333;p3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334" name="Google Shape;5334;p355"/>
          <p:cNvGrpSpPr/>
          <p:nvPr/>
        </p:nvGrpSpPr>
        <p:grpSpPr>
          <a:xfrm>
            <a:off x="457206" y="1421303"/>
            <a:ext cx="533372" cy="533480"/>
            <a:chOff x="457200" y="1378813"/>
            <a:chExt cx="695400" cy="695450"/>
          </a:xfrm>
        </p:grpSpPr>
        <p:sp>
          <p:nvSpPr>
            <p:cNvPr id="5335" name="Google Shape;5335;p355"/>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336" name="Google Shape;5336;p355"/>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7" name="Google Shape;5337;p355"/>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8" name="Google Shape;5338;p355"/>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9" name="Google Shape;5339;p355"/>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0" name="Google Shape;5340;p355"/>
          <p:cNvGrpSpPr/>
          <p:nvPr/>
        </p:nvGrpSpPr>
        <p:grpSpPr>
          <a:xfrm>
            <a:off x="4936306" y="1423553"/>
            <a:ext cx="533372" cy="533480"/>
            <a:chOff x="457200" y="1378813"/>
            <a:chExt cx="695400" cy="695450"/>
          </a:xfrm>
        </p:grpSpPr>
        <p:sp>
          <p:nvSpPr>
            <p:cNvPr id="5341" name="Google Shape;5341;p355"/>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342" name="Google Shape;5342;p355"/>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3" name="Google Shape;5343;p355"/>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4" name="Google Shape;5344;p355"/>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p:cSld name="CUSTOM_2_3_1_1_1_1_1_2_1_2_1_1_4">
    <p:spTree>
      <p:nvGrpSpPr>
        <p:cNvPr id="265" name="Shape 265"/>
        <p:cNvGrpSpPr/>
        <p:nvPr/>
      </p:nvGrpSpPr>
      <p:grpSpPr>
        <a:xfrm>
          <a:off x="0" y="0"/>
          <a:ext cx="0" cy="0"/>
          <a:chOff x="0" y="0"/>
          <a:chExt cx="0" cy="0"/>
        </a:xfrm>
      </p:grpSpPr>
      <p:pic>
        <p:nvPicPr>
          <p:cNvPr id="266" name="Google Shape;266;p3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7" name="Google Shape;267;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9" name="Google Shape;269;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3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73" name="Google Shape;273;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 name="Google Shape;274;p3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5345" name="Shape 5345"/>
        <p:cNvGrpSpPr/>
        <p:nvPr/>
      </p:nvGrpSpPr>
      <p:grpSpPr>
        <a:xfrm>
          <a:off x="0" y="0"/>
          <a:ext cx="0" cy="0"/>
          <a:chOff x="0" y="0"/>
          <a:chExt cx="0" cy="0"/>
        </a:xfrm>
      </p:grpSpPr>
      <p:sp>
        <p:nvSpPr>
          <p:cNvPr id="5346" name="Google Shape;5346;p3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7" name="Google Shape;5347;p3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8" name="Google Shape;5348;p3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9" name="Google Shape;5349;p3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0" name="Google Shape;5350;p3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51" name="Google Shape;5351;p3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2" name="Google Shape;5352;p356"/>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53" name="Google Shape;5353;p356"/>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56"/>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56"/>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56"/>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56"/>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58" name="Google Shape;5358;p356"/>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9" name="Google Shape;5359;p356"/>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56"/>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56"/>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56"/>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56"/>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64" name="Google Shape;5364;p356"/>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65" name="Google Shape;5365;p356"/>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56"/>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56"/>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8" name="Google Shape;5368;p356"/>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369" name="Google Shape;5369;p356"/>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0" name="Google Shape;5370;p356"/>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1" name="Google Shape;5371;p356"/>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372" name="Shape 5372"/>
        <p:cNvGrpSpPr/>
        <p:nvPr/>
      </p:nvGrpSpPr>
      <p:grpSpPr>
        <a:xfrm>
          <a:off x="0" y="0"/>
          <a:ext cx="0" cy="0"/>
          <a:chOff x="0" y="0"/>
          <a:chExt cx="0" cy="0"/>
        </a:xfrm>
      </p:grpSpPr>
      <p:sp>
        <p:nvSpPr>
          <p:cNvPr id="5373" name="Google Shape;5373;p35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5" name="Google Shape;5375;p3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76" name="Google Shape;5376;p3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7" name="Google Shape;5377;p3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78" name="Google Shape;5378;p3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9" name="Google Shape;5379;p3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0" name="Google Shape;5380;p35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1" name="Google Shape;5381;p35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5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5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5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5" name="Google Shape;5385;p35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6" name="Google Shape;5386;p35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87" name="Google Shape;5387;p357"/>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388" name="Google Shape;5388;p357"/>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389" name="Google Shape;5389;p357"/>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390" name="Google Shape;5390;p357"/>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391" name="Shape 5391"/>
        <p:cNvGrpSpPr/>
        <p:nvPr/>
      </p:nvGrpSpPr>
      <p:grpSpPr>
        <a:xfrm>
          <a:off x="0" y="0"/>
          <a:ext cx="0" cy="0"/>
          <a:chOff x="0" y="0"/>
          <a:chExt cx="0" cy="0"/>
        </a:xfrm>
      </p:grpSpPr>
      <p:sp>
        <p:nvSpPr>
          <p:cNvPr id="5392" name="Google Shape;5392;p35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4" name="Google Shape;5394;p3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95" name="Google Shape;5395;p3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96" name="Google Shape;5396;p3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97" name="Google Shape;5397;p3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8" name="Google Shape;5398;p3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9" name="Google Shape;5399;p35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0" name="Google Shape;5400;p35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5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5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5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4" name="Google Shape;5404;p35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5" name="Google Shape;5405;p35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06" name="Google Shape;5406;p35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07" name="Google Shape;5407;p358"/>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408" name="Google Shape;5408;p358"/>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409" name="Google Shape;5409;p35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410" name="Shape 5410"/>
        <p:cNvGrpSpPr/>
        <p:nvPr/>
      </p:nvGrpSpPr>
      <p:grpSpPr>
        <a:xfrm>
          <a:off x="0" y="0"/>
          <a:ext cx="0" cy="0"/>
          <a:chOff x="0" y="0"/>
          <a:chExt cx="0" cy="0"/>
        </a:xfrm>
      </p:grpSpPr>
      <p:sp>
        <p:nvSpPr>
          <p:cNvPr id="5411" name="Google Shape;5411;p35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3" name="Google Shape;5413;p3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14" name="Google Shape;5414;p3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15" name="Google Shape;5415;p3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16" name="Google Shape;5416;p3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17" name="Google Shape;5417;p3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8" name="Google Shape;5418;p35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9" name="Google Shape;5419;p35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5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5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5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3" name="Google Shape;5423;p35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4" name="Google Shape;5424;p35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25" name="Google Shape;5425;p359"/>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26" name="Google Shape;5426;p359"/>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427" name="Google Shape;5427;p359"/>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28" name="Google Shape;5428;p359"/>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429" name="Shape 5429"/>
        <p:cNvGrpSpPr/>
        <p:nvPr/>
      </p:nvGrpSpPr>
      <p:grpSpPr>
        <a:xfrm>
          <a:off x="0" y="0"/>
          <a:ext cx="0" cy="0"/>
          <a:chOff x="0" y="0"/>
          <a:chExt cx="0" cy="0"/>
        </a:xfrm>
      </p:grpSpPr>
      <p:sp>
        <p:nvSpPr>
          <p:cNvPr id="5430" name="Google Shape;5430;p36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2" name="Google Shape;5432;p3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3" name="Google Shape;5433;p3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34" name="Google Shape;5434;p3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35" name="Google Shape;5435;p3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36" name="Google Shape;5436;p3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7" name="Google Shape;5437;p36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8" name="Google Shape;5438;p36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6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6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6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2" name="Google Shape;5442;p36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3" name="Google Shape;5443;p36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4" name="Google Shape;5444;p360"/>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445" name="Google Shape;5445;p360"/>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446" name="Google Shape;5446;p360"/>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447" name="Google Shape;5447;p360"/>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448" name="Shape 5448"/>
        <p:cNvGrpSpPr/>
        <p:nvPr/>
      </p:nvGrpSpPr>
      <p:grpSpPr>
        <a:xfrm>
          <a:off x="0" y="0"/>
          <a:ext cx="0" cy="0"/>
          <a:chOff x="0" y="0"/>
          <a:chExt cx="0" cy="0"/>
        </a:xfrm>
      </p:grpSpPr>
      <p:sp>
        <p:nvSpPr>
          <p:cNvPr id="5449" name="Google Shape;5449;p36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1" name="Google Shape;5451;p3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2" name="Google Shape;5452;p3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53" name="Google Shape;5453;p3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4" name="Google Shape;5454;p3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55" name="Google Shape;5455;p3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6" name="Google Shape;5456;p36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7" name="Google Shape;5457;p36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6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6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6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1" name="Google Shape;5461;p36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2" name="Google Shape;5462;p36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3" name="Google Shape;5463;p36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6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65" name="Google Shape;5465;p361"/>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466" name="Google Shape;5466;p361"/>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467" name="Google Shape;5467;p361"/>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468" name="Google Shape;5468;p361"/>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5469" name="Google Shape;5469;p361"/>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5470" name="Shape 5470"/>
        <p:cNvGrpSpPr/>
        <p:nvPr/>
      </p:nvGrpSpPr>
      <p:grpSpPr>
        <a:xfrm>
          <a:off x="0" y="0"/>
          <a:ext cx="0" cy="0"/>
          <a:chOff x="0" y="0"/>
          <a:chExt cx="0" cy="0"/>
        </a:xfrm>
      </p:grpSpPr>
      <p:sp>
        <p:nvSpPr>
          <p:cNvPr id="5471" name="Google Shape;5471;p36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3" name="Google Shape;5473;p3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4" name="Google Shape;5474;p3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75" name="Google Shape;5475;p3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6" name="Google Shape;5476;p3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77" name="Google Shape;5477;p3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8" name="Google Shape;5478;p36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9" name="Google Shape;5479;p36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6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6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6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3" name="Google Shape;5483;p36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4" name="Google Shape;5484;p36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5" name="Google Shape;5485;p36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6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87" name="Google Shape;5487;p36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488" name="Google Shape;5488;p362"/>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5489" name="Google Shape;5489;p36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490" name="Google Shape;5490;p362"/>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5491" name="Google Shape;5491;p36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5492" name="Shape 5492"/>
        <p:cNvGrpSpPr/>
        <p:nvPr/>
      </p:nvGrpSpPr>
      <p:grpSpPr>
        <a:xfrm>
          <a:off x="0" y="0"/>
          <a:ext cx="0" cy="0"/>
          <a:chOff x="0" y="0"/>
          <a:chExt cx="0" cy="0"/>
        </a:xfrm>
      </p:grpSpPr>
      <p:sp>
        <p:nvSpPr>
          <p:cNvPr id="5493" name="Google Shape;5493;p36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5" name="Google Shape;5495;p3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96" name="Google Shape;5496;p3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97" name="Google Shape;5497;p3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98" name="Google Shape;5498;p3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99" name="Google Shape;5499;p3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0" name="Google Shape;5500;p36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1" name="Google Shape;5501;p36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6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6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6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5" name="Google Shape;5505;p36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6" name="Google Shape;5506;p36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7" name="Google Shape;5507;p36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6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09" name="Google Shape;5509;p363"/>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5510" name="Google Shape;5510;p363"/>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5511" name="Google Shape;5511;p363"/>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5512" name="Google Shape;5512;p363"/>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5513" name="Google Shape;5513;p363"/>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5514" name="Shape 5514"/>
        <p:cNvGrpSpPr/>
        <p:nvPr/>
      </p:nvGrpSpPr>
      <p:grpSpPr>
        <a:xfrm>
          <a:off x="0" y="0"/>
          <a:ext cx="0" cy="0"/>
          <a:chOff x="0" y="0"/>
          <a:chExt cx="0" cy="0"/>
        </a:xfrm>
      </p:grpSpPr>
      <p:sp>
        <p:nvSpPr>
          <p:cNvPr id="5515" name="Google Shape;5515;p36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7" name="Google Shape;5517;p3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8" name="Google Shape;5518;p3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19" name="Google Shape;5519;p3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20" name="Google Shape;5520;p3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21" name="Google Shape;5521;p3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2" name="Google Shape;5522;p36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3" name="Google Shape;5523;p36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6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6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6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7" name="Google Shape;5527;p36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8" name="Google Shape;5528;p36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9" name="Google Shape;5529;p36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6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31" name="Google Shape;5531;p364"/>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5532" name="Google Shape;5532;p364"/>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5533" name="Google Shape;5533;p364"/>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5534" name="Google Shape;5534;p364"/>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5535" name="Google Shape;5535;p364"/>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5536" name="Shape 5536"/>
        <p:cNvGrpSpPr/>
        <p:nvPr/>
      </p:nvGrpSpPr>
      <p:grpSpPr>
        <a:xfrm>
          <a:off x="0" y="0"/>
          <a:ext cx="0" cy="0"/>
          <a:chOff x="0" y="0"/>
          <a:chExt cx="0" cy="0"/>
        </a:xfrm>
      </p:grpSpPr>
      <p:sp>
        <p:nvSpPr>
          <p:cNvPr id="5537" name="Google Shape;5537;p36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9" name="Google Shape;5539;p3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40" name="Google Shape;5540;p3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41" name="Google Shape;5541;p3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2" name="Google Shape;5542;p3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3" name="Google Shape;5543;p3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4" name="Google Shape;5544;p36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5" name="Google Shape;5545;p36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6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6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6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6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6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1" name="Google Shape;5551;p36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2" name="Google Shape;5552;p36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3" name="Google Shape;5553;p36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4" name="Google Shape;5554;p36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55" name="Google Shape;5555;p365"/>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5556" name="Google Shape;5556;p365"/>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5557" name="Google Shape;5557;p365"/>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5558" name="Google Shape;5558;p365"/>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5559" name="Google Shape;5559;p365"/>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5560" name="Google Shape;5560;p365"/>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with Instructions">
  <p:cSld name="CUSTOM_2_5_1_4">
    <p:spTree>
      <p:nvGrpSpPr>
        <p:cNvPr id="275" name="Shape 275"/>
        <p:cNvGrpSpPr/>
        <p:nvPr/>
      </p:nvGrpSpPr>
      <p:grpSpPr>
        <a:xfrm>
          <a:off x="0" y="0"/>
          <a:ext cx="0" cy="0"/>
          <a:chOff x="0" y="0"/>
          <a:chExt cx="0" cy="0"/>
        </a:xfrm>
      </p:grpSpPr>
      <p:sp>
        <p:nvSpPr>
          <p:cNvPr id="276" name="Google Shape;276;p3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8" name="Google Shape;278;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9" name="Google Shape;279;p3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80" name="Google Shape;280;p3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3" name="Google Shape;283;p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4" name="Google Shape;284;p3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5561" name="Shape 5561"/>
        <p:cNvGrpSpPr/>
        <p:nvPr/>
      </p:nvGrpSpPr>
      <p:grpSpPr>
        <a:xfrm>
          <a:off x="0" y="0"/>
          <a:ext cx="0" cy="0"/>
          <a:chOff x="0" y="0"/>
          <a:chExt cx="0" cy="0"/>
        </a:xfrm>
      </p:grpSpPr>
      <p:sp>
        <p:nvSpPr>
          <p:cNvPr id="5562" name="Google Shape;5562;p36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4" name="Google Shape;5564;p3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65" name="Google Shape;5565;p3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66" name="Google Shape;5566;p3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67" name="Google Shape;5567;p3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68" name="Google Shape;5568;p3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9" name="Google Shape;5569;p36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0" name="Google Shape;5570;p36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6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6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6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6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6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6" name="Google Shape;5576;p36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7" name="Google Shape;5577;p36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8" name="Google Shape;5578;p36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9" name="Google Shape;5579;p36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80" name="Google Shape;5580;p36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5581" name="Google Shape;5581;p366"/>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5582" name="Google Shape;5582;p36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5583" name="Google Shape;5583;p366"/>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5584" name="Google Shape;5584;p36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5585" name="Google Shape;5585;p366"/>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5586" name="Shape 5586"/>
        <p:cNvGrpSpPr/>
        <p:nvPr/>
      </p:nvGrpSpPr>
      <p:grpSpPr>
        <a:xfrm>
          <a:off x="0" y="0"/>
          <a:ext cx="0" cy="0"/>
          <a:chOff x="0" y="0"/>
          <a:chExt cx="0" cy="0"/>
        </a:xfrm>
      </p:grpSpPr>
      <p:sp>
        <p:nvSpPr>
          <p:cNvPr id="5587" name="Google Shape;5587;p36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9" name="Google Shape;5589;p3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90" name="Google Shape;5590;p3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91" name="Google Shape;5591;p3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92" name="Google Shape;5592;p3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3" name="Google Shape;5593;p3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4" name="Google Shape;5594;p36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5" name="Google Shape;5595;p36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6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6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6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6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6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1" name="Google Shape;5601;p36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2" name="Google Shape;5602;p36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3" name="Google Shape;5603;p36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4" name="Google Shape;5604;p36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05" name="Google Shape;5605;p367"/>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5606" name="Google Shape;5606;p367"/>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5607" name="Google Shape;5607;p367"/>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5608" name="Google Shape;5608;p367"/>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5609" name="Google Shape;5609;p367"/>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5610" name="Google Shape;5610;p367"/>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5611" name="Shape 5611"/>
        <p:cNvGrpSpPr/>
        <p:nvPr/>
      </p:nvGrpSpPr>
      <p:grpSpPr>
        <a:xfrm>
          <a:off x="0" y="0"/>
          <a:ext cx="0" cy="0"/>
          <a:chOff x="0" y="0"/>
          <a:chExt cx="0" cy="0"/>
        </a:xfrm>
      </p:grpSpPr>
      <p:sp>
        <p:nvSpPr>
          <p:cNvPr id="5612" name="Google Shape;5612;p36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4" name="Google Shape;5614;p3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15" name="Google Shape;5615;p3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16" name="Google Shape;5616;p3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17" name="Google Shape;5617;p3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18" name="Google Shape;5618;p3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9" name="Google Shape;5619;p36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0" name="Google Shape;5620;p36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6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6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6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6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6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6" name="Google Shape;5626;p36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7" name="Google Shape;5627;p36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8" name="Google Shape;5628;p36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9" name="Google Shape;5629;p36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0" name="Google Shape;5630;p368"/>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5631" name="Google Shape;5631;p368"/>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5632" name="Google Shape;5632;p368"/>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5633" name="Google Shape;5633;p368"/>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5634" name="Google Shape;5634;p368"/>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5635" name="Google Shape;5635;p368"/>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5636" name="Shape 5636"/>
        <p:cNvGrpSpPr/>
        <p:nvPr/>
      </p:nvGrpSpPr>
      <p:grpSpPr>
        <a:xfrm>
          <a:off x="0" y="0"/>
          <a:ext cx="0" cy="0"/>
          <a:chOff x="0" y="0"/>
          <a:chExt cx="0" cy="0"/>
        </a:xfrm>
      </p:grpSpPr>
      <p:sp>
        <p:nvSpPr>
          <p:cNvPr id="5637" name="Google Shape;5637;p36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9" name="Google Shape;5639;p3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0" name="Google Shape;5640;p3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41" name="Google Shape;5641;p3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42" name="Google Shape;5642;p3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43" name="Google Shape;5643;p3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4" name="Google Shape;5644;p36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5" name="Google Shape;5645;p36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6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7" name="Google Shape;5647;p36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6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9" name="Google Shape;5649;p36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6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1" name="Google Shape;5651;p36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6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3" name="Google Shape;5653;p36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6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5" name="Google Shape;5655;p36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6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57" name="Google Shape;5657;p369"/>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5658" name="Google Shape;5658;p369"/>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5659" name="Google Shape;5659;p369"/>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5660" name="Google Shape;5660;p369"/>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5661" name="Google Shape;5661;p369"/>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5662" name="Google Shape;5662;p369"/>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5663" name="Google Shape;5663;p369"/>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5664" name="Shape 5664"/>
        <p:cNvGrpSpPr/>
        <p:nvPr/>
      </p:nvGrpSpPr>
      <p:grpSpPr>
        <a:xfrm>
          <a:off x="0" y="0"/>
          <a:ext cx="0" cy="0"/>
          <a:chOff x="0" y="0"/>
          <a:chExt cx="0" cy="0"/>
        </a:xfrm>
      </p:grpSpPr>
      <p:sp>
        <p:nvSpPr>
          <p:cNvPr id="5665" name="Google Shape;5665;p37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7" name="Google Shape;5667;p3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8" name="Google Shape;5668;p3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69" name="Google Shape;5669;p3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70" name="Google Shape;5670;p3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1" name="Google Shape;5671;p3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2" name="Google Shape;5672;p37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3" name="Google Shape;5673;p37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7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5" name="Google Shape;5675;p37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7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7" name="Google Shape;5677;p37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7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9" name="Google Shape;5679;p37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7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1" name="Google Shape;5681;p37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7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3" name="Google Shape;5683;p37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7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85" name="Google Shape;5685;p37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5686" name="Google Shape;5686;p370"/>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5687" name="Google Shape;5687;p37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5688" name="Google Shape;5688;p370"/>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5689" name="Google Shape;5689;p37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5690" name="Google Shape;5690;p370"/>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5691" name="Google Shape;5691;p37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5692" name="Shape 5692"/>
        <p:cNvGrpSpPr/>
        <p:nvPr/>
      </p:nvGrpSpPr>
      <p:grpSpPr>
        <a:xfrm>
          <a:off x="0" y="0"/>
          <a:ext cx="0" cy="0"/>
          <a:chOff x="0" y="0"/>
          <a:chExt cx="0" cy="0"/>
        </a:xfrm>
      </p:grpSpPr>
      <p:sp>
        <p:nvSpPr>
          <p:cNvPr id="5693" name="Google Shape;5693;p37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5" name="Google Shape;5695;p3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96" name="Google Shape;5696;p3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97" name="Google Shape;5697;p3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98" name="Google Shape;5698;p3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9" name="Google Shape;5699;p3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0" name="Google Shape;5700;p37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1" name="Google Shape;5701;p37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7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3" name="Google Shape;5703;p37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7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5" name="Google Shape;5705;p37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7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7" name="Google Shape;5707;p37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7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9" name="Google Shape;5709;p37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7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1" name="Google Shape;5711;p37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7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13" name="Google Shape;5713;p371"/>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5714" name="Google Shape;5714;p371"/>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5715" name="Google Shape;5715;p371"/>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5716" name="Google Shape;5716;p371"/>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5717" name="Google Shape;5717;p371"/>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5718" name="Google Shape;5718;p371"/>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5719" name="Google Shape;5719;p371"/>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5720" name="Shape 5720"/>
        <p:cNvGrpSpPr/>
        <p:nvPr/>
      </p:nvGrpSpPr>
      <p:grpSpPr>
        <a:xfrm>
          <a:off x="0" y="0"/>
          <a:ext cx="0" cy="0"/>
          <a:chOff x="0" y="0"/>
          <a:chExt cx="0" cy="0"/>
        </a:xfrm>
      </p:grpSpPr>
      <p:sp>
        <p:nvSpPr>
          <p:cNvPr id="5721" name="Google Shape;5721;p37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3" name="Google Shape;5723;p3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24" name="Google Shape;5724;p3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5" name="Google Shape;5725;p3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26" name="Google Shape;5726;p3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27" name="Google Shape;5727;p3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8" name="Google Shape;5728;p37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9" name="Google Shape;5729;p37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7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1" name="Google Shape;5731;p37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7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3" name="Google Shape;5733;p37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7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5" name="Google Shape;5735;p37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7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7" name="Google Shape;5737;p37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7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9" name="Google Shape;5739;p37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7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41" name="Google Shape;5741;p372"/>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5742" name="Google Shape;5742;p372"/>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5743" name="Google Shape;5743;p372"/>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5744" name="Google Shape;5744;p372"/>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5745" name="Google Shape;5745;p372"/>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5746" name="Google Shape;5746;p372"/>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5747" name="Google Shape;5747;p372"/>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5748" name="Shape 5748"/>
        <p:cNvGrpSpPr/>
        <p:nvPr/>
      </p:nvGrpSpPr>
      <p:grpSpPr>
        <a:xfrm>
          <a:off x="0" y="0"/>
          <a:ext cx="0" cy="0"/>
          <a:chOff x="0" y="0"/>
          <a:chExt cx="0" cy="0"/>
        </a:xfrm>
      </p:grpSpPr>
      <p:sp>
        <p:nvSpPr>
          <p:cNvPr id="5749" name="Google Shape;5749;p3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0" name="Google Shape;5750;p3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51" name="Google Shape;5751;p3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52" name="Google Shape;5752;p3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3" name="Google Shape;5753;p3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54" name="Google Shape;5754;p3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5" name="Google Shape;5755;p37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7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7" name="Google Shape;5757;p37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7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9" name="Google Shape;5759;p37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7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1" name="Google Shape;5761;p37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7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3" name="Google Shape;5763;p37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7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5" name="Google Shape;5765;p37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7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7" name="Google Shape;5767;p37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7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9" name="Google Shape;5769;p37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7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1" name="Google Shape;5771;p373"/>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5772" name="Google Shape;5772;p373"/>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5773" name="Google Shape;5773;p373"/>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5774" name="Google Shape;5774;p373"/>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5775" name="Google Shape;5775;p373"/>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5776" name="Google Shape;5776;p373"/>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5777" name="Google Shape;5777;p373"/>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5778" name="Google Shape;5778;p373"/>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5779" name="Shape 5779"/>
        <p:cNvGrpSpPr/>
        <p:nvPr/>
      </p:nvGrpSpPr>
      <p:grpSpPr>
        <a:xfrm>
          <a:off x="0" y="0"/>
          <a:ext cx="0" cy="0"/>
          <a:chOff x="0" y="0"/>
          <a:chExt cx="0" cy="0"/>
        </a:xfrm>
      </p:grpSpPr>
      <p:sp>
        <p:nvSpPr>
          <p:cNvPr id="5780" name="Google Shape;5780;p3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1" name="Google Shape;5781;p3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82" name="Google Shape;5782;p3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83" name="Google Shape;5783;p3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84" name="Google Shape;5784;p3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85" name="Google Shape;5785;p3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6" name="Google Shape;5786;p37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7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8" name="Google Shape;5788;p37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7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0" name="Google Shape;5790;p37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7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2" name="Google Shape;5792;p37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7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4" name="Google Shape;5794;p37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7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6" name="Google Shape;5796;p37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7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8" name="Google Shape;5798;p37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7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0" name="Google Shape;5800;p37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7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02" name="Google Shape;5802;p37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5803" name="Google Shape;5803;p374"/>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5804" name="Google Shape;5804;p37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5805" name="Google Shape;5805;p374"/>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5806" name="Google Shape;5806;p37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5807" name="Google Shape;5807;p374"/>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5808" name="Google Shape;5808;p37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5809" name="Google Shape;5809;p374"/>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5810" name="Shape 5810"/>
        <p:cNvGrpSpPr/>
        <p:nvPr/>
      </p:nvGrpSpPr>
      <p:grpSpPr>
        <a:xfrm>
          <a:off x="0" y="0"/>
          <a:ext cx="0" cy="0"/>
          <a:chOff x="0" y="0"/>
          <a:chExt cx="0" cy="0"/>
        </a:xfrm>
      </p:grpSpPr>
      <p:sp>
        <p:nvSpPr>
          <p:cNvPr id="5811" name="Google Shape;5811;p3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2" name="Google Shape;5812;p3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13" name="Google Shape;5813;p3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14" name="Google Shape;5814;p3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15" name="Google Shape;5815;p3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16" name="Google Shape;5816;p3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7" name="Google Shape;5817;p37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7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9" name="Google Shape;5819;p37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7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1" name="Google Shape;5821;p37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7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3" name="Google Shape;5823;p37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7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5" name="Google Shape;5825;p37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7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7" name="Google Shape;5827;p37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7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9" name="Google Shape;5829;p37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7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1" name="Google Shape;5831;p37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7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33" name="Google Shape;5833;p375"/>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5834" name="Google Shape;5834;p375"/>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5835" name="Google Shape;5835;p375"/>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5836" name="Google Shape;5836;p375"/>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5837" name="Google Shape;5837;p375"/>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5838" name="Google Shape;5838;p375"/>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5839" name="Google Shape;5839;p375"/>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5840" name="Google Shape;5840;p375"/>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p:cSld name="CUSTOM_2_3_1_1_1_1_1_2_1_2_1_1_3_1">
    <p:spTree>
      <p:nvGrpSpPr>
        <p:cNvPr id="285" name="Shape 285"/>
        <p:cNvGrpSpPr/>
        <p:nvPr/>
      </p:nvGrpSpPr>
      <p:grpSpPr>
        <a:xfrm>
          <a:off x="0" y="0"/>
          <a:ext cx="0" cy="0"/>
          <a:chOff x="0" y="0"/>
          <a:chExt cx="0" cy="0"/>
        </a:xfrm>
      </p:grpSpPr>
      <p:pic>
        <p:nvPicPr>
          <p:cNvPr id="286" name="Google Shape;286;p3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87" name="Google Shape;287;p3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89" name="Google Shape;289;p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91" name="Google Shape;291;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2" name="Google Shape;292;p3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94" name="Google Shape;294;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5841" name="Shape 5841"/>
        <p:cNvGrpSpPr/>
        <p:nvPr/>
      </p:nvGrpSpPr>
      <p:grpSpPr>
        <a:xfrm>
          <a:off x="0" y="0"/>
          <a:ext cx="0" cy="0"/>
          <a:chOff x="0" y="0"/>
          <a:chExt cx="0" cy="0"/>
        </a:xfrm>
      </p:grpSpPr>
      <p:sp>
        <p:nvSpPr>
          <p:cNvPr id="5842" name="Google Shape;5842;p3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3" name="Google Shape;5843;p3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44" name="Google Shape;5844;p3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45" name="Google Shape;5845;p3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46" name="Google Shape;5846;p3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7" name="Google Shape;5847;p3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8" name="Google Shape;5848;p37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7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0" name="Google Shape;5850;p37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7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2" name="Google Shape;5852;p37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7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4" name="Google Shape;5854;p37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7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6" name="Google Shape;5856;p37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7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8" name="Google Shape;5858;p37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7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0" name="Google Shape;5860;p37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7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2" name="Google Shape;5862;p37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7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64" name="Google Shape;5864;p376"/>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5865" name="Google Shape;5865;p376"/>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5866" name="Google Shape;5866;p376"/>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5867" name="Google Shape;5867;p376"/>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5868" name="Google Shape;5868;p376"/>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5869" name="Google Shape;5869;p376"/>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5870" name="Google Shape;5870;p376"/>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5871" name="Google Shape;5871;p376"/>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5872" name="Shape 5872"/>
        <p:cNvGrpSpPr/>
        <p:nvPr/>
      </p:nvGrpSpPr>
      <p:grpSpPr>
        <a:xfrm>
          <a:off x="0" y="0"/>
          <a:ext cx="0" cy="0"/>
          <a:chOff x="0" y="0"/>
          <a:chExt cx="0" cy="0"/>
        </a:xfrm>
      </p:grpSpPr>
      <p:pic>
        <p:nvPicPr>
          <p:cNvPr id="5873" name="Google Shape;5873;p37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5874" name="Google Shape;5874;p377"/>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5" name="Google Shape;5875;p3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876" name="Google Shape;5876;p3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77" name="Google Shape;5877;p377"/>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5878" name="Google Shape;5878;p377"/>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5879" name="Google Shape;5879;p377"/>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5880" name="Shape 5880"/>
        <p:cNvGrpSpPr/>
        <p:nvPr/>
      </p:nvGrpSpPr>
      <p:grpSpPr>
        <a:xfrm>
          <a:off x="0" y="0"/>
          <a:ext cx="0" cy="0"/>
          <a:chOff x="0" y="0"/>
          <a:chExt cx="0" cy="0"/>
        </a:xfrm>
      </p:grpSpPr>
      <p:pic>
        <p:nvPicPr>
          <p:cNvPr id="5881" name="Google Shape;5881;p3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82" name="Google Shape;5882;p3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883" name="Google Shape;5883;p3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4" name="Google Shape;5884;p378"/>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5885" name="Google Shape;5885;p37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5886" name="Shape 5886"/>
        <p:cNvGrpSpPr/>
        <p:nvPr/>
      </p:nvGrpSpPr>
      <p:grpSpPr>
        <a:xfrm>
          <a:off x="0" y="0"/>
          <a:ext cx="0" cy="0"/>
          <a:chOff x="0" y="0"/>
          <a:chExt cx="0" cy="0"/>
        </a:xfrm>
      </p:grpSpPr>
      <p:pic>
        <p:nvPicPr>
          <p:cNvPr id="5887" name="Google Shape;5887;p379"/>
          <p:cNvPicPr preferRelativeResize="0"/>
          <p:nvPr/>
        </p:nvPicPr>
        <p:blipFill>
          <a:blip r:embed="rId2">
            <a:alphaModFix/>
          </a:blip>
          <a:stretch>
            <a:fillRect/>
          </a:stretch>
        </p:blipFill>
        <p:spPr>
          <a:xfrm>
            <a:off x="0" y="0"/>
            <a:ext cx="9143971" cy="5143500"/>
          </a:xfrm>
          <a:prstGeom prst="rect">
            <a:avLst/>
          </a:prstGeom>
          <a:noFill/>
          <a:ln>
            <a:noFill/>
          </a:ln>
        </p:spPr>
      </p:pic>
      <p:sp>
        <p:nvSpPr>
          <p:cNvPr id="5888" name="Google Shape;5888;p379"/>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5889" name="Google Shape;5889;p379"/>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5890" name="Google Shape;5890;p3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5891" name="Shape 5891"/>
        <p:cNvGrpSpPr/>
        <p:nvPr/>
      </p:nvGrpSpPr>
      <p:grpSpPr>
        <a:xfrm>
          <a:off x="0" y="0"/>
          <a:ext cx="0" cy="0"/>
          <a:chOff x="0" y="0"/>
          <a:chExt cx="0" cy="0"/>
        </a:xfrm>
      </p:grpSpPr>
      <p:pic>
        <p:nvPicPr>
          <p:cNvPr id="5892" name="Google Shape;5892;p380"/>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5893" name="Google Shape;5893;p380"/>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5894" name="Google Shape;5894;p380"/>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5895" name="Google Shape;5895;p3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5896" name="Shape 5896"/>
        <p:cNvGrpSpPr/>
        <p:nvPr/>
      </p:nvGrpSpPr>
      <p:grpSpPr>
        <a:xfrm>
          <a:off x="0" y="0"/>
          <a:ext cx="0" cy="0"/>
          <a:chOff x="0" y="0"/>
          <a:chExt cx="0" cy="0"/>
        </a:xfrm>
      </p:grpSpPr>
      <p:pic>
        <p:nvPicPr>
          <p:cNvPr id="5897" name="Google Shape;5897;p38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5898" name="Google Shape;5898;p3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899" name="Google Shape;5899;p381"/>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00" name="Google Shape;5900;p381"/>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5901" name="Google Shape;5901;p381"/>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5902" name="Google Shape;5902;p381"/>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81"/>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5904" name="Shape 5904"/>
        <p:cNvGrpSpPr/>
        <p:nvPr/>
      </p:nvGrpSpPr>
      <p:grpSpPr>
        <a:xfrm>
          <a:off x="0" y="0"/>
          <a:ext cx="0" cy="0"/>
          <a:chOff x="0" y="0"/>
          <a:chExt cx="0" cy="0"/>
        </a:xfrm>
      </p:grpSpPr>
      <p:pic>
        <p:nvPicPr>
          <p:cNvPr id="5905" name="Google Shape;5905;p38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5906" name="Google Shape;5906;p3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907" name="Google Shape;5907;p382"/>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5908" name="Google Shape;5908;p382"/>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5909" name="Google Shape;5909;p382"/>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82"/>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82"/>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5912" name="Shape 5912"/>
        <p:cNvGrpSpPr/>
        <p:nvPr/>
      </p:nvGrpSpPr>
      <p:grpSpPr>
        <a:xfrm>
          <a:off x="0" y="0"/>
          <a:ext cx="0" cy="0"/>
          <a:chOff x="0" y="0"/>
          <a:chExt cx="0" cy="0"/>
        </a:xfrm>
      </p:grpSpPr>
      <p:pic>
        <p:nvPicPr>
          <p:cNvPr id="5913" name="Google Shape;5913;p383"/>
          <p:cNvPicPr preferRelativeResize="0"/>
          <p:nvPr/>
        </p:nvPicPr>
        <p:blipFill>
          <a:blip r:embed="rId2">
            <a:alphaModFix/>
          </a:blip>
          <a:stretch>
            <a:fillRect/>
          </a:stretch>
        </p:blipFill>
        <p:spPr>
          <a:xfrm>
            <a:off x="0" y="0"/>
            <a:ext cx="9144010" cy="5143500"/>
          </a:xfrm>
          <a:prstGeom prst="rect">
            <a:avLst/>
          </a:prstGeom>
          <a:noFill/>
          <a:ln>
            <a:noFill/>
          </a:ln>
        </p:spPr>
      </p:pic>
      <p:sp>
        <p:nvSpPr>
          <p:cNvPr id="5914" name="Google Shape;5914;p383"/>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5915" name="Google Shape;5915;p3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5916" name="Shape 5916"/>
        <p:cNvGrpSpPr/>
        <p:nvPr/>
      </p:nvGrpSpPr>
      <p:grpSpPr>
        <a:xfrm>
          <a:off x="0" y="0"/>
          <a:ext cx="0" cy="0"/>
          <a:chOff x="0" y="0"/>
          <a:chExt cx="0" cy="0"/>
        </a:xfrm>
      </p:grpSpPr>
      <p:pic>
        <p:nvPicPr>
          <p:cNvPr id="5917" name="Google Shape;5917;p384"/>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5918" name="Google Shape;5918;p384"/>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5919" name="Google Shape;5919;p3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2">
    <p:spTree>
      <p:nvGrpSpPr>
        <p:cNvPr id="5920" name="Shape 5920"/>
        <p:cNvGrpSpPr/>
        <p:nvPr/>
      </p:nvGrpSpPr>
      <p:grpSpPr>
        <a:xfrm>
          <a:off x="0" y="0"/>
          <a:ext cx="0" cy="0"/>
          <a:chOff x="0" y="0"/>
          <a:chExt cx="0" cy="0"/>
        </a:xfrm>
      </p:grpSpPr>
      <p:pic>
        <p:nvPicPr>
          <p:cNvPr id="5921" name="Google Shape;5921;p3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22" name="Google Shape;5922;p38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23" name="Google Shape;5923;p3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924" name="Google Shape;5924;p3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with Instructions">
  <p:cSld name="CUSTOM_2_5_2">
    <p:spTree>
      <p:nvGrpSpPr>
        <p:cNvPr id="296" name="Shape 296"/>
        <p:cNvGrpSpPr/>
        <p:nvPr/>
      </p:nvGrpSpPr>
      <p:grpSpPr>
        <a:xfrm>
          <a:off x="0" y="0"/>
          <a:ext cx="0" cy="0"/>
          <a:chOff x="0" y="0"/>
          <a:chExt cx="0" cy="0"/>
        </a:xfrm>
      </p:grpSpPr>
      <p:sp>
        <p:nvSpPr>
          <p:cNvPr id="297" name="Google Shape;297;p4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98" name="Google Shape;298;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 name="Google Shape;29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00" name="Google Shape;300;p4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01" name="Google Shape;30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4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3" name="Google Shape;30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4" name="Google Shape;304;p4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4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5925" name="Shape 5925"/>
        <p:cNvGrpSpPr/>
        <p:nvPr/>
      </p:nvGrpSpPr>
      <p:grpSpPr>
        <a:xfrm>
          <a:off x="0" y="0"/>
          <a:ext cx="0" cy="0"/>
          <a:chOff x="0" y="0"/>
          <a:chExt cx="0" cy="0"/>
        </a:xfrm>
      </p:grpSpPr>
      <p:pic>
        <p:nvPicPr>
          <p:cNvPr id="5926" name="Google Shape;5926;p38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27" name="Google Shape;5927;p38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5928" name="Google Shape;5928;p38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5929" name="Google Shape;5929;p38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
    <p:spTree>
      <p:nvGrpSpPr>
        <p:cNvPr id="306" name="Shape 306"/>
        <p:cNvGrpSpPr/>
        <p:nvPr/>
      </p:nvGrpSpPr>
      <p:grpSpPr>
        <a:xfrm>
          <a:off x="0" y="0"/>
          <a:ext cx="0" cy="0"/>
          <a:chOff x="0" y="0"/>
          <a:chExt cx="0" cy="0"/>
        </a:xfrm>
      </p:grpSpPr>
      <p:sp>
        <p:nvSpPr>
          <p:cNvPr id="307" name="Google Shape;307;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0" name="Google Shape;31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 name="Google Shape;31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 name="Google Shape;31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4" name="Google Shape;314;p41"/>
          <p:cNvGrpSpPr/>
          <p:nvPr/>
        </p:nvGrpSpPr>
        <p:grpSpPr>
          <a:xfrm>
            <a:off x="457200" y="1378813"/>
            <a:ext cx="776889" cy="621300"/>
            <a:chOff x="457200" y="1378813"/>
            <a:chExt cx="776889" cy="621300"/>
          </a:xfrm>
        </p:grpSpPr>
        <p:sp>
          <p:nvSpPr>
            <p:cNvPr id="315" name="Google Shape;315;p4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6" name="Google Shape;316;p4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41"/>
          <p:cNvGrpSpPr/>
          <p:nvPr/>
        </p:nvGrpSpPr>
        <p:grpSpPr>
          <a:xfrm>
            <a:off x="457200" y="2228725"/>
            <a:ext cx="776889" cy="621300"/>
            <a:chOff x="457200" y="1378813"/>
            <a:chExt cx="776889" cy="621300"/>
          </a:xfrm>
        </p:grpSpPr>
        <p:sp>
          <p:nvSpPr>
            <p:cNvPr id="318" name="Google Shape;318;p4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9" name="Google Shape;319;p4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41"/>
          <p:cNvGrpSpPr/>
          <p:nvPr/>
        </p:nvGrpSpPr>
        <p:grpSpPr>
          <a:xfrm>
            <a:off x="457200" y="3073850"/>
            <a:ext cx="776889" cy="621300"/>
            <a:chOff x="457200" y="1378813"/>
            <a:chExt cx="776889" cy="621300"/>
          </a:xfrm>
        </p:grpSpPr>
        <p:sp>
          <p:nvSpPr>
            <p:cNvPr id="321" name="Google Shape;321;p4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2" name="Google Shape;322;p4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41"/>
          <p:cNvGrpSpPr/>
          <p:nvPr/>
        </p:nvGrpSpPr>
        <p:grpSpPr>
          <a:xfrm>
            <a:off x="457200" y="3923750"/>
            <a:ext cx="776889" cy="621300"/>
            <a:chOff x="457200" y="1378813"/>
            <a:chExt cx="776889" cy="621300"/>
          </a:xfrm>
        </p:grpSpPr>
        <p:sp>
          <p:nvSpPr>
            <p:cNvPr id="324" name="Google Shape;324;p4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5" name="Google Shape;325;p4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41"/>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4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4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5 (Green)">
  <p:cSld name="CUSTOM_2_7_1_4">
    <p:spTree>
      <p:nvGrpSpPr>
        <p:cNvPr id="333" name="Shape 333"/>
        <p:cNvGrpSpPr/>
        <p:nvPr/>
      </p:nvGrpSpPr>
      <p:grpSpPr>
        <a:xfrm>
          <a:off x="0" y="0"/>
          <a:ext cx="0" cy="0"/>
          <a:chOff x="0" y="0"/>
          <a:chExt cx="0" cy="0"/>
        </a:xfrm>
      </p:grpSpPr>
      <p:sp>
        <p:nvSpPr>
          <p:cNvPr id="334" name="Google Shape;334;p4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7" name="Google Shape;3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9" name="Google Shape;3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0" name="Google Shape;340;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1" name="Google Shape;341;p42"/>
          <p:cNvGrpSpPr/>
          <p:nvPr/>
        </p:nvGrpSpPr>
        <p:grpSpPr>
          <a:xfrm>
            <a:off x="457200" y="1300225"/>
            <a:ext cx="776889" cy="621300"/>
            <a:chOff x="457200" y="1378813"/>
            <a:chExt cx="776889" cy="621300"/>
          </a:xfrm>
        </p:grpSpPr>
        <p:sp>
          <p:nvSpPr>
            <p:cNvPr id="342" name="Google Shape;342;p4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3" name="Google Shape;343;p4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42"/>
          <p:cNvGrpSpPr/>
          <p:nvPr/>
        </p:nvGrpSpPr>
        <p:grpSpPr>
          <a:xfrm>
            <a:off x="457200" y="2000125"/>
            <a:ext cx="776889" cy="621300"/>
            <a:chOff x="457200" y="1378813"/>
            <a:chExt cx="776889" cy="621300"/>
          </a:xfrm>
        </p:grpSpPr>
        <p:sp>
          <p:nvSpPr>
            <p:cNvPr id="345" name="Google Shape;345;p4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4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42"/>
          <p:cNvGrpSpPr/>
          <p:nvPr/>
        </p:nvGrpSpPr>
        <p:grpSpPr>
          <a:xfrm>
            <a:off x="457200" y="2692850"/>
            <a:ext cx="776889" cy="621300"/>
            <a:chOff x="457200" y="1378813"/>
            <a:chExt cx="776889" cy="621300"/>
          </a:xfrm>
        </p:grpSpPr>
        <p:sp>
          <p:nvSpPr>
            <p:cNvPr id="348" name="Google Shape;348;p4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9" name="Google Shape;349;p4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42"/>
          <p:cNvGrpSpPr/>
          <p:nvPr/>
        </p:nvGrpSpPr>
        <p:grpSpPr>
          <a:xfrm>
            <a:off x="457200" y="3390350"/>
            <a:ext cx="776889" cy="621300"/>
            <a:chOff x="457200" y="1378813"/>
            <a:chExt cx="776889" cy="621300"/>
          </a:xfrm>
        </p:grpSpPr>
        <p:sp>
          <p:nvSpPr>
            <p:cNvPr id="351" name="Google Shape;351;p4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2" name="Google Shape;352;p4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4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4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4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4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0" name="Google Shape;360;p42"/>
          <p:cNvGrpSpPr/>
          <p:nvPr/>
        </p:nvGrpSpPr>
        <p:grpSpPr>
          <a:xfrm>
            <a:off x="469500" y="4083075"/>
            <a:ext cx="776889" cy="621300"/>
            <a:chOff x="457200" y="1378813"/>
            <a:chExt cx="776889" cy="621300"/>
          </a:xfrm>
        </p:grpSpPr>
        <p:sp>
          <p:nvSpPr>
            <p:cNvPr id="361" name="Google Shape;361;p4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62" name="Google Shape;362;p4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Gray)">
  <p:cSld name="CUSTOM_2_7_1_3_1_1">
    <p:spTree>
      <p:nvGrpSpPr>
        <p:cNvPr id="365" name="Shape 365"/>
        <p:cNvGrpSpPr/>
        <p:nvPr/>
      </p:nvGrpSpPr>
      <p:grpSpPr>
        <a:xfrm>
          <a:off x="0" y="0"/>
          <a:ext cx="0" cy="0"/>
          <a:chOff x="0" y="0"/>
          <a:chExt cx="0" cy="0"/>
        </a:xfrm>
      </p:grpSpPr>
      <p:sp>
        <p:nvSpPr>
          <p:cNvPr id="366" name="Google Shape;366;p4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9" name="Google Shape;36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0" name="Google Shape;37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1" name="Google Shape;37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2" name="Google Shape;372;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3" name="Google Shape;373;p43"/>
          <p:cNvGrpSpPr/>
          <p:nvPr/>
        </p:nvGrpSpPr>
        <p:grpSpPr>
          <a:xfrm>
            <a:off x="457200" y="1237825"/>
            <a:ext cx="776900" cy="486300"/>
            <a:chOff x="457200" y="1466425"/>
            <a:chExt cx="776900" cy="486300"/>
          </a:xfrm>
        </p:grpSpPr>
        <p:sp>
          <p:nvSpPr>
            <p:cNvPr id="374" name="Google Shape;374;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5" name="Google Shape;375;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4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4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43"/>
          <p:cNvGrpSpPr/>
          <p:nvPr/>
        </p:nvGrpSpPr>
        <p:grpSpPr>
          <a:xfrm>
            <a:off x="457200" y="1828900"/>
            <a:ext cx="776900" cy="486300"/>
            <a:chOff x="457200" y="1466425"/>
            <a:chExt cx="776900" cy="486300"/>
          </a:xfrm>
        </p:grpSpPr>
        <p:sp>
          <p:nvSpPr>
            <p:cNvPr id="379" name="Google Shape;379;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43"/>
          <p:cNvGrpSpPr/>
          <p:nvPr/>
        </p:nvGrpSpPr>
        <p:grpSpPr>
          <a:xfrm>
            <a:off x="457200" y="2419975"/>
            <a:ext cx="776900" cy="486300"/>
            <a:chOff x="457200" y="1466425"/>
            <a:chExt cx="776900" cy="486300"/>
          </a:xfrm>
        </p:grpSpPr>
        <p:sp>
          <p:nvSpPr>
            <p:cNvPr id="383" name="Google Shape;383;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4" name="Google Shape;384;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4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3"/>
          <p:cNvGrpSpPr/>
          <p:nvPr/>
        </p:nvGrpSpPr>
        <p:grpSpPr>
          <a:xfrm>
            <a:off x="457200" y="3011050"/>
            <a:ext cx="776900" cy="486300"/>
            <a:chOff x="457200" y="1466425"/>
            <a:chExt cx="776900" cy="486300"/>
          </a:xfrm>
        </p:grpSpPr>
        <p:sp>
          <p:nvSpPr>
            <p:cNvPr id="387" name="Google Shape;387;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88" name="Google Shape;388;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43"/>
          <p:cNvGrpSpPr/>
          <p:nvPr/>
        </p:nvGrpSpPr>
        <p:grpSpPr>
          <a:xfrm>
            <a:off x="457200" y="3602137"/>
            <a:ext cx="776900" cy="486300"/>
            <a:chOff x="457200" y="1466425"/>
            <a:chExt cx="776900" cy="486300"/>
          </a:xfrm>
        </p:grpSpPr>
        <p:sp>
          <p:nvSpPr>
            <p:cNvPr id="391" name="Google Shape;391;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92" name="Google Shape;392;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4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43"/>
          <p:cNvGrpSpPr/>
          <p:nvPr/>
        </p:nvGrpSpPr>
        <p:grpSpPr>
          <a:xfrm>
            <a:off x="457200" y="4193262"/>
            <a:ext cx="776900" cy="486300"/>
            <a:chOff x="457200" y="1466425"/>
            <a:chExt cx="776900" cy="486300"/>
          </a:xfrm>
        </p:grpSpPr>
        <p:sp>
          <p:nvSpPr>
            <p:cNvPr id="395" name="Google Shape;395;p4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96" name="Google Shape;396;p4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4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4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 name="Google Shape;399;p4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4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402" name="Shape 402"/>
        <p:cNvGrpSpPr/>
        <p:nvPr/>
      </p:nvGrpSpPr>
      <p:grpSpPr>
        <a:xfrm>
          <a:off x="0" y="0"/>
          <a:ext cx="0" cy="0"/>
          <a:chOff x="0" y="0"/>
          <a:chExt cx="0" cy="0"/>
        </a:xfrm>
      </p:grpSpPr>
      <p:sp>
        <p:nvSpPr>
          <p:cNvPr id="403" name="Google Shape;403;p4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6" name="Google Shape;40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7" name="Google Shape;407;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8" name="Google Shape;40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9" name="Google Shape;409;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0" name="Google Shape;410;p44"/>
          <p:cNvGrpSpPr/>
          <p:nvPr/>
        </p:nvGrpSpPr>
        <p:grpSpPr>
          <a:xfrm>
            <a:off x="457222" y="1149803"/>
            <a:ext cx="713194" cy="446423"/>
            <a:chOff x="457200" y="1466425"/>
            <a:chExt cx="776900" cy="486300"/>
          </a:xfrm>
        </p:grpSpPr>
        <p:sp>
          <p:nvSpPr>
            <p:cNvPr id="411" name="Google Shape;41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2" name="Google Shape;41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4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4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44"/>
          <p:cNvGrpSpPr/>
          <p:nvPr/>
        </p:nvGrpSpPr>
        <p:grpSpPr>
          <a:xfrm>
            <a:off x="457222" y="1672428"/>
            <a:ext cx="713194" cy="446423"/>
            <a:chOff x="457200" y="1466425"/>
            <a:chExt cx="776900" cy="486300"/>
          </a:xfrm>
        </p:grpSpPr>
        <p:sp>
          <p:nvSpPr>
            <p:cNvPr id="416" name="Google Shape;41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17" name="Google Shape;41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4"/>
          <p:cNvGrpSpPr/>
          <p:nvPr/>
        </p:nvGrpSpPr>
        <p:grpSpPr>
          <a:xfrm>
            <a:off x="457197" y="2195578"/>
            <a:ext cx="713194" cy="446423"/>
            <a:chOff x="457200" y="1466425"/>
            <a:chExt cx="776900" cy="486300"/>
          </a:xfrm>
        </p:grpSpPr>
        <p:sp>
          <p:nvSpPr>
            <p:cNvPr id="421" name="Google Shape;42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2" name="Google Shape;42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4"/>
          <p:cNvGrpSpPr/>
          <p:nvPr/>
        </p:nvGrpSpPr>
        <p:grpSpPr>
          <a:xfrm>
            <a:off x="457197" y="2718203"/>
            <a:ext cx="713194" cy="446423"/>
            <a:chOff x="457200" y="1466425"/>
            <a:chExt cx="776900" cy="486300"/>
          </a:xfrm>
        </p:grpSpPr>
        <p:sp>
          <p:nvSpPr>
            <p:cNvPr id="426" name="Google Shape;42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27" name="Google Shape;42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4"/>
          <p:cNvGrpSpPr/>
          <p:nvPr/>
        </p:nvGrpSpPr>
        <p:grpSpPr>
          <a:xfrm>
            <a:off x="457222" y="3240828"/>
            <a:ext cx="713194" cy="446423"/>
            <a:chOff x="457200" y="1466425"/>
            <a:chExt cx="776900" cy="486300"/>
          </a:xfrm>
        </p:grpSpPr>
        <p:sp>
          <p:nvSpPr>
            <p:cNvPr id="431" name="Google Shape;43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2" name="Google Shape;43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4"/>
          <p:cNvGrpSpPr/>
          <p:nvPr/>
        </p:nvGrpSpPr>
        <p:grpSpPr>
          <a:xfrm>
            <a:off x="457222" y="3763453"/>
            <a:ext cx="713194" cy="446423"/>
            <a:chOff x="457200" y="1466425"/>
            <a:chExt cx="776900" cy="486300"/>
          </a:xfrm>
        </p:grpSpPr>
        <p:sp>
          <p:nvSpPr>
            <p:cNvPr id="436" name="Google Shape;43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37" name="Google Shape;43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4"/>
          <p:cNvGrpSpPr/>
          <p:nvPr/>
        </p:nvGrpSpPr>
        <p:grpSpPr>
          <a:xfrm>
            <a:off x="457222" y="4311603"/>
            <a:ext cx="713194" cy="446423"/>
            <a:chOff x="457200" y="1466425"/>
            <a:chExt cx="776900" cy="486300"/>
          </a:xfrm>
        </p:grpSpPr>
        <p:sp>
          <p:nvSpPr>
            <p:cNvPr id="441" name="Google Shape;441;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2" name="Google Shape;442;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444" name="Shape 444"/>
        <p:cNvGrpSpPr/>
        <p:nvPr/>
      </p:nvGrpSpPr>
      <p:grpSpPr>
        <a:xfrm>
          <a:off x="0" y="0"/>
          <a:ext cx="0" cy="0"/>
          <a:chOff x="0" y="0"/>
          <a:chExt cx="0" cy="0"/>
        </a:xfrm>
      </p:grpSpPr>
      <p:sp>
        <p:nvSpPr>
          <p:cNvPr id="445" name="Google Shape;445;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4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5"/>
          <p:cNvGrpSpPr/>
          <p:nvPr/>
        </p:nvGrpSpPr>
        <p:grpSpPr>
          <a:xfrm>
            <a:off x="457427" y="3873038"/>
            <a:ext cx="602564" cy="377174"/>
            <a:chOff x="457200" y="1466425"/>
            <a:chExt cx="776900" cy="486300"/>
          </a:xfrm>
        </p:grpSpPr>
        <p:sp>
          <p:nvSpPr>
            <p:cNvPr id="453" name="Google Shape;45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4" name="Google Shape;45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4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45"/>
          <p:cNvGrpSpPr/>
          <p:nvPr/>
        </p:nvGrpSpPr>
        <p:grpSpPr>
          <a:xfrm>
            <a:off x="457315" y="4311142"/>
            <a:ext cx="602564" cy="377174"/>
            <a:chOff x="457200" y="1466425"/>
            <a:chExt cx="776900" cy="486300"/>
          </a:xfrm>
        </p:grpSpPr>
        <p:sp>
          <p:nvSpPr>
            <p:cNvPr id="458" name="Google Shape;45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9" name="Google Shape;45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45"/>
          <p:cNvGrpSpPr/>
          <p:nvPr/>
        </p:nvGrpSpPr>
        <p:grpSpPr>
          <a:xfrm>
            <a:off x="457377" y="2996663"/>
            <a:ext cx="602564" cy="377174"/>
            <a:chOff x="457200" y="1466425"/>
            <a:chExt cx="776900" cy="486300"/>
          </a:xfrm>
        </p:grpSpPr>
        <p:sp>
          <p:nvSpPr>
            <p:cNvPr id="463" name="Google Shape;46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4" name="Google Shape;46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4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45"/>
          <p:cNvGrpSpPr/>
          <p:nvPr/>
        </p:nvGrpSpPr>
        <p:grpSpPr>
          <a:xfrm>
            <a:off x="457265" y="3434767"/>
            <a:ext cx="602564" cy="377174"/>
            <a:chOff x="457200" y="1466425"/>
            <a:chExt cx="776900" cy="486300"/>
          </a:xfrm>
        </p:grpSpPr>
        <p:sp>
          <p:nvSpPr>
            <p:cNvPr id="468" name="Google Shape;46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9" name="Google Shape;46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5"/>
          <p:cNvGrpSpPr/>
          <p:nvPr/>
        </p:nvGrpSpPr>
        <p:grpSpPr>
          <a:xfrm>
            <a:off x="457402" y="2135288"/>
            <a:ext cx="602564" cy="377174"/>
            <a:chOff x="457200" y="1466425"/>
            <a:chExt cx="776900" cy="486300"/>
          </a:xfrm>
        </p:grpSpPr>
        <p:sp>
          <p:nvSpPr>
            <p:cNvPr id="473" name="Google Shape;47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4" name="Google Shape;47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4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4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45"/>
          <p:cNvGrpSpPr/>
          <p:nvPr/>
        </p:nvGrpSpPr>
        <p:grpSpPr>
          <a:xfrm>
            <a:off x="457290" y="2573392"/>
            <a:ext cx="602564" cy="377174"/>
            <a:chOff x="457200" y="1466425"/>
            <a:chExt cx="776900" cy="486300"/>
          </a:xfrm>
        </p:grpSpPr>
        <p:sp>
          <p:nvSpPr>
            <p:cNvPr id="478" name="Google Shape;47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9" name="Google Shape;47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4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45"/>
          <p:cNvGrpSpPr/>
          <p:nvPr/>
        </p:nvGrpSpPr>
        <p:grpSpPr>
          <a:xfrm>
            <a:off x="457352" y="1258913"/>
            <a:ext cx="602564" cy="377174"/>
            <a:chOff x="457200" y="1466425"/>
            <a:chExt cx="776900" cy="486300"/>
          </a:xfrm>
        </p:grpSpPr>
        <p:sp>
          <p:nvSpPr>
            <p:cNvPr id="483" name="Google Shape;483;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4" name="Google Shape;484;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4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45"/>
          <p:cNvGrpSpPr/>
          <p:nvPr/>
        </p:nvGrpSpPr>
        <p:grpSpPr>
          <a:xfrm>
            <a:off x="457240" y="1697017"/>
            <a:ext cx="602564" cy="377174"/>
            <a:chOff x="457200" y="1466425"/>
            <a:chExt cx="776900" cy="486300"/>
          </a:xfrm>
        </p:grpSpPr>
        <p:sp>
          <p:nvSpPr>
            <p:cNvPr id="488" name="Google Shape;48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9" name="Google Shape;48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4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3 (Green)">
  <p:cSld name="CUSTOM_2_7_1_5">
    <p:spTree>
      <p:nvGrpSpPr>
        <p:cNvPr id="491" name="Shape 491"/>
        <p:cNvGrpSpPr/>
        <p:nvPr/>
      </p:nvGrpSpPr>
      <p:grpSpPr>
        <a:xfrm>
          <a:off x="0" y="0"/>
          <a:ext cx="0" cy="0"/>
          <a:chOff x="0" y="0"/>
          <a:chExt cx="0" cy="0"/>
        </a:xfrm>
      </p:grpSpPr>
      <p:sp>
        <p:nvSpPr>
          <p:cNvPr id="492" name="Google Shape;49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5" name="Google Shape;495;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6" name="Google Shape;49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7" name="Google Shape;497;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4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0" name="Google Shape;500;p46"/>
          <p:cNvGrpSpPr/>
          <p:nvPr/>
        </p:nvGrpSpPr>
        <p:grpSpPr>
          <a:xfrm>
            <a:off x="457181" y="1345103"/>
            <a:ext cx="533372" cy="533480"/>
            <a:chOff x="457200" y="1378813"/>
            <a:chExt cx="695400" cy="695450"/>
          </a:xfrm>
        </p:grpSpPr>
        <p:sp>
          <p:nvSpPr>
            <p:cNvPr id="501" name="Google Shape;501;p4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2" name="Google Shape;502;p4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6"/>
          <p:cNvGrpSpPr/>
          <p:nvPr/>
        </p:nvGrpSpPr>
        <p:grpSpPr>
          <a:xfrm>
            <a:off x="3228956" y="1345103"/>
            <a:ext cx="533372" cy="533480"/>
            <a:chOff x="457200" y="1378813"/>
            <a:chExt cx="695400" cy="695450"/>
          </a:xfrm>
        </p:grpSpPr>
        <p:sp>
          <p:nvSpPr>
            <p:cNvPr id="504" name="Google Shape;504;p4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5" name="Google Shape;505;p4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8" name="Google Shape;508;p46"/>
          <p:cNvGrpSpPr/>
          <p:nvPr/>
        </p:nvGrpSpPr>
        <p:grpSpPr>
          <a:xfrm>
            <a:off x="6134081" y="1345853"/>
            <a:ext cx="533372" cy="533480"/>
            <a:chOff x="457200" y="1378813"/>
            <a:chExt cx="695400" cy="695450"/>
          </a:xfrm>
        </p:grpSpPr>
        <p:sp>
          <p:nvSpPr>
            <p:cNvPr id="509" name="Google Shape;509;p4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10" name="Google Shape;510;p4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4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2 (Blue)">
  <p:cSld name="CUSTOM_2_7_1_5_2_1">
    <p:spTree>
      <p:nvGrpSpPr>
        <p:cNvPr id="513" name="Shape 513"/>
        <p:cNvGrpSpPr/>
        <p:nvPr/>
      </p:nvGrpSpPr>
      <p:grpSpPr>
        <a:xfrm>
          <a:off x="0" y="0"/>
          <a:ext cx="0" cy="0"/>
          <a:chOff x="0" y="0"/>
          <a:chExt cx="0" cy="0"/>
        </a:xfrm>
      </p:grpSpPr>
      <p:pic>
        <p:nvPicPr>
          <p:cNvPr id="514" name="Google Shape;514;p4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15" name="Google Shape;515;p4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8" name="Google Shape;518;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9" name="Google Shape;519;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0" name="Google Shape;520;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1" name="Google Shape;521;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2" name="Google Shape;522;p47"/>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23" name="Google Shape;523;p47"/>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47"/>
          <p:cNvGrpSpPr/>
          <p:nvPr/>
        </p:nvGrpSpPr>
        <p:grpSpPr>
          <a:xfrm>
            <a:off x="4936306" y="1423553"/>
            <a:ext cx="533372" cy="533480"/>
            <a:chOff x="457200" y="1378813"/>
            <a:chExt cx="695400" cy="695450"/>
          </a:xfrm>
        </p:grpSpPr>
        <p:sp>
          <p:nvSpPr>
            <p:cNvPr id="528" name="Google Shape;528;p4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29" name="Google Shape;529;p4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4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7"/>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33" name="Google Shape;533;p47"/>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534" name="Shape 534"/>
        <p:cNvGrpSpPr/>
        <p:nvPr/>
      </p:nvGrpSpPr>
      <p:grpSpPr>
        <a:xfrm>
          <a:off x="0" y="0"/>
          <a:ext cx="0" cy="0"/>
          <a:chOff x="0" y="0"/>
          <a:chExt cx="0" cy="0"/>
        </a:xfrm>
      </p:grpSpPr>
      <p:sp>
        <p:nvSpPr>
          <p:cNvPr id="535" name="Google Shape;535;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8" name="Google Shape;538;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9" name="Google Shape;539;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0" name="Google Shape;540;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1" name="Google Shape;541;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9" name="Google Shape;549;p4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0" name="Google Shape;550;p4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1" name="Google Shape;551;p4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52" name="Google Shape;552;p4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ullets 1–4 (Yellow/Green)">
  <p:cSld name="CUSTOM_2_7_1_6_1_2_1">
    <p:spTree>
      <p:nvGrpSpPr>
        <p:cNvPr id="553" name="Shape 553"/>
        <p:cNvGrpSpPr/>
        <p:nvPr/>
      </p:nvGrpSpPr>
      <p:grpSpPr>
        <a:xfrm>
          <a:off x="0" y="0"/>
          <a:ext cx="0" cy="0"/>
          <a:chOff x="0" y="0"/>
          <a:chExt cx="0" cy="0"/>
        </a:xfrm>
      </p:grpSpPr>
      <p:sp>
        <p:nvSpPr>
          <p:cNvPr id="554" name="Google Shape;554;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8" name="Google Shape;55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9" name="Google Shape;55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0" name="Google Shape;56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8" name="Google Shape;568;p4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9" name="Google Shape;569;p4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70" name="Google Shape;570;p4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71" name="Google Shape;571;p4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ay)">
  <p:cSld name="CUSTOM_2_7_1_6_1_2_1_1">
    <p:spTree>
      <p:nvGrpSpPr>
        <p:cNvPr id="572" name="Shape 572"/>
        <p:cNvGrpSpPr/>
        <p:nvPr/>
      </p:nvGrpSpPr>
      <p:grpSpPr>
        <a:xfrm>
          <a:off x="0" y="0"/>
          <a:ext cx="0" cy="0"/>
          <a:chOff x="0" y="0"/>
          <a:chExt cx="0" cy="0"/>
        </a:xfrm>
      </p:grpSpPr>
      <p:sp>
        <p:nvSpPr>
          <p:cNvPr id="573" name="Google Shape;573;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6" name="Google Shape;576;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7" name="Google Shape;577;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8" name="Google Shape;578;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9" name="Google Shape;579;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5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5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5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7" name="Google Shape;587;p5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88" name="Google Shape;588;p5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89" name="Google Shape;589;p5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90" name="Google Shape;590;p5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Blue)">
  <p:cSld name="CUSTOM_2_7_1_6_1_2_1_1_1">
    <p:spTree>
      <p:nvGrpSpPr>
        <p:cNvPr id="591" name="Shape 591"/>
        <p:cNvGrpSpPr/>
        <p:nvPr/>
      </p:nvGrpSpPr>
      <p:grpSpPr>
        <a:xfrm>
          <a:off x="0" y="0"/>
          <a:ext cx="0" cy="0"/>
          <a:chOff x="0" y="0"/>
          <a:chExt cx="0" cy="0"/>
        </a:xfrm>
      </p:grpSpPr>
      <p:sp>
        <p:nvSpPr>
          <p:cNvPr id="592" name="Google Shape;592;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5" name="Google Shape;595;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6" name="Google Shape;596;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7" name="Google Shape;59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8" name="Google Shape;59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5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07" name="Google Shape;607;p5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608" name="Google Shape;608;p5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609" name="Google Shape;609;p5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5 (Green)">
  <p:cSld name="CUSTOM_2_7_1_4_1">
    <p:spTree>
      <p:nvGrpSpPr>
        <p:cNvPr id="610" name="Shape 610"/>
        <p:cNvGrpSpPr/>
        <p:nvPr/>
      </p:nvGrpSpPr>
      <p:grpSpPr>
        <a:xfrm>
          <a:off x="0" y="0"/>
          <a:ext cx="0" cy="0"/>
          <a:chOff x="0" y="0"/>
          <a:chExt cx="0" cy="0"/>
        </a:xfrm>
      </p:grpSpPr>
      <p:sp>
        <p:nvSpPr>
          <p:cNvPr id="611" name="Google Shape;611;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4" name="Google Shape;614;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6" name="Google Shape;61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7" name="Google Shape;617;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5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5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5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7" name="Google Shape;627;p5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8" name="Google Shape;628;p5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29" name="Google Shape;629;p5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30" name="Google Shape;630;p5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631" name="Google Shape;631;p5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5 (Green/Yellow)">
  <p:cSld name="CUSTOM_2_7_1_4_1_2">
    <p:spTree>
      <p:nvGrpSpPr>
        <p:cNvPr id="632" name="Shape 632"/>
        <p:cNvGrpSpPr/>
        <p:nvPr/>
      </p:nvGrpSpPr>
      <p:grpSpPr>
        <a:xfrm>
          <a:off x="0" y="0"/>
          <a:ext cx="0" cy="0"/>
          <a:chOff x="0" y="0"/>
          <a:chExt cx="0" cy="0"/>
        </a:xfrm>
      </p:grpSpPr>
      <p:sp>
        <p:nvSpPr>
          <p:cNvPr id="633" name="Google Shape;633;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6" name="Google Shape;63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8" name="Google Shape;63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9" name="Google Shape;63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5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5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5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9" name="Google Shape;649;p5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0" name="Google Shape;650;p5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51" name="Google Shape;651;p5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52" name="Google Shape;652;p5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53" name="Google Shape;653;p5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654" name="Shape 654"/>
        <p:cNvGrpSpPr/>
        <p:nvPr/>
      </p:nvGrpSpPr>
      <p:grpSpPr>
        <a:xfrm>
          <a:off x="0" y="0"/>
          <a:ext cx="0" cy="0"/>
          <a:chOff x="0" y="0"/>
          <a:chExt cx="0" cy="0"/>
        </a:xfrm>
      </p:grpSpPr>
      <p:sp>
        <p:nvSpPr>
          <p:cNvPr id="655" name="Google Shape;655;p5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8" name="Google Shape;658;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9" name="Google Shape;659;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0" name="Google Shape;660;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1" name="Google Shape;661;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5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5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5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5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5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1" name="Google Shape;671;p5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2" name="Google Shape;672;p5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73" name="Google Shape;673;p5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74" name="Google Shape;674;p5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75" name="Google Shape;675;p5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Blue)">
  <p:cSld name="CUSTOM_2_7_1_4_1_1_1">
    <p:spTree>
      <p:nvGrpSpPr>
        <p:cNvPr id="676" name="Shape 676"/>
        <p:cNvGrpSpPr/>
        <p:nvPr/>
      </p:nvGrpSpPr>
      <p:grpSpPr>
        <a:xfrm>
          <a:off x="0" y="0"/>
          <a:ext cx="0" cy="0"/>
          <a:chOff x="0" y="0"/>
          <a:chExt cx="0" cy="0"/>
        </a:xfrm>
      </p:grpSpPr>
      <p:sp>
        <p:nvSpPr>
          <p:cNvPr id="677" name="Google Shape;677;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0" name="Google Shape;680;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2" name="Google Shape;68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3" name="Google Shape;68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5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4" name="Google Shape;694;p5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95" name="Google Shape;695;p5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96" name="Google Shape;696;p5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97" name="Google Shape;697;p5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6 (Green)">
  <p:cSld name="CUSTOM_2_7_1_3_1_1_3_1">
    <p:spTree>
      <p:nvGrpSpPr>
        <p:cNvPr id="698" name="Shape 698"/>
        <p:cNvGrpSpPr/>
        <p:nvPr/>
      </p:nvGrpSpPr>
      <p:grpSpPr>
        <a:xfrm>
          <a:off x="0" y="0"/>
          <a:ext cx="0" cy="0"/>
          <a:chOff x="0" y="0"/>
          <a:chExt cx="0" cy="0"/>
        </a:xfrm>
      </p:grpSpPr>
      <p:sp>
        <p:nvSpPr>
          <p:cNvPr id="699" name="Google Shape;699;p5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5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5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5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5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5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5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5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8" name="Google Shape;718;p5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19" name="Google Shape;719;p5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0" name="Google Shape;720;p56"/>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721" name="Google Shape;721;p5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2" name="Google Shape;722;p56"/>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
    <p:spTree>
      <p:nvGrpSpPr>
        <p:cNvPr id="723" name="Shape 723"/>
        <p:cNvGrpSpPr/>
        <p:nvPr/>
      </p:nvGrpSpPr>
      <p:grpSpPr>
        <a:xfrm>
          <a:off x="0" y="0"/>
          <a:ext cx="0" cy="0"/>
          <a:chOff x="0" y="0"/>
          <a:chExt cx="0" cy="0"/>
        </a:xfrm>
      </p:grpSpPr>
      <p:sp>
        <p:nvSpPr>
          <p:cNvPr id="724" name="Google Shape;724;p5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5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5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5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5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5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3" name="Google Shape;743;p5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4" name="Google Shape;744;p5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45" name="Google Shape;745;p5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46" name="Google Shape;746;p5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47" name="Google Shape;747;p5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ay)">
  <p:cSld name="CUSTOM_2_7_1_3_1_1_3_3">
    <p:spTree>
      <p:nvGrpSpPr>
        <p:cNvPr id="748" name="Shape 748"/>
        <p:cNvGrpSpPr/>
        <p:nvPr/>
      </p:nvGrpSpPr>
      <p:grpSpPr>
        <a:xfrm>
          <a:off x="0" y="0"/>
          <a:ext cx="0" cy="0"/>
          <a:chOff x="0" y="0"/>
          <a:chExt cx="0" cy="0"/>
        </a:xfrm>
      </p:grpSpPr>
      <p:sp>
        <p:nvSpPr>
          <p:cNvPr id="749" name="Google Shape;749;p5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5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5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7" name="Google Shape;767;p5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68" name="Google Shape;768;p58"/>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69" name="Google Shape;769;p58"/>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70" name="Google Shape;770;p58"/>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71" name="Google Shape;771;p58"/>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72" name="Google Shape;772;p58"/>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Blue)">
  <p:cSld name="CUSTOM_2_7_1_3_1_1_3_2_1">
    <p:spTree>
      <p:nvGrpSpPr>
        <p:cNvPr id="773" name="Shape 773"/>
        <p:cNvGrpSpPr/>
        <p:nvPr/>
      </p:nvGrpSpPr>
      <p:grpSpPr>
        <a:xfrm>
          <a:off x="0" y="0"/>
          <a:ext cx="0" cy="0"/>
          <a:chOff x="0" y="0"/>
          <a:chExt cx="0" cy="0"/>
        </a:xfrm>
      </p:grpSpPr>
      <p:sp>
        <p:nvSpPr>
          <p:cNvPr id="774" name="Google Shape;774;p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7" name="Google Shape;77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8" name="Google Shape;77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9" name="Google Shape;779;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0" name="Google Shape;78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8" name="Google Shape;788;p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2" name="Google Shape;792;p5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3" name="Google Shape;793;p59"/>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94" name="Google Shape;794;p59"/>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95" name="Google Shape;795;p59"/>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96" name="Google Shape;796;p59"/>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97" name="Google Shape;797;p59"/>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7 (Green)">
  <p:cSld name="CUSTOM_2_7_1_3_1_1_1_2">
    <p:spTree>
      <p:nvGrpSpPr>
        <p:cNvPr id="798" name="Shape 798"/>
        <p:cNvGrpSpPr/>
        <p:nvPr/>
      </p:nvGrpSpPr>
      <p:grpSpPr>
        <a:xfrm>
          <a:off x="0" y="0"/>
          <a:ext cx="0" cy="0"/>
          <a:chOff x="0" y="0"/>
          <a:chExt cx="0" cy="0"/>
        </a:xfrm>
      </p:grpSpPr>
      <p:sp>
        <p:nvSpPr>
          <p:cNvPr id="799" name="Google Shape;799;p6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2" name="Google Shape;802;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3" name="Google Shape;803;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4" name="Google Shape;804;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5" name="Google Shape;805;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60"/>
          <p:cNvSpPr txBox="1"/>
          <p:nvPr>
            <p:ph idx="3" type="subTitle"/>
          </p:nvPr>
        </p:nvSpPr>
        <p:spPr>
          <a:xfrm>
            <a:off x="175"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6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0"/>
          <p:cNvSpPr txBox="1"/>
          <p:nvPr>
            <p:ph idx="4" type="subTitle"/>
          </p:nvPr>
        </p:nvSpPr>
        <p:spPr>
          <a:xfrm>
            <a:off x="425"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6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0"/>
          <p:cNvSpPr txBox="1"/>
          <p:nvPr>
            <p:ph idx="5" type="subTitle"/>
          </p:nvPr>
        </p:nvSpPr>
        <p:spPr>
          <a:xfrm>
            <a:off x="175"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6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0"/>
          <p:cNvSpPr txBox="1"/>
          <p:nvPr>
            <p:ph idx="6" type="subTitle"/>
          </p:nvPr>
        </p:nvSpPr>
        <p:spPr>
          <a:xfrm>
            <a:off x="-75"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6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6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6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9" name="Google Shape;819;p6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0" name="Google Shape;820;p6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1" name="Google Shape;821;p6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2" name="Google Shape;822;p60"/>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823" name="Google Shape;823;p6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4" name="Google Shape;824;p60"/>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825" name="Google Shape;825;p6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7 (Yellow/Green)">
  <p:cSld name="CUSTOM_2_7_1_3_1_1_1_2_1">
    <p:spTree>
      <p:nvGrpSpPr>
        <p:cNvPr id="826" name="Shape 826"/>
        <p:cNvGrpSpPr/>
        <p:nvPr/>
      </p:nvGrpSpPr>
      <p:grpSpPr>
        <a:xfrm>
          <a:off x="0" y="0"/>
          <a:ext cx="0" cy="0"/>
          <a:chOff x="0" y="0"/>
          <a:chExt cx="0" cy="0"/>
        </a:xfrm>
      </p:grpSpPr>
      <p:sp>
        <p:nvSpPr>
          <p:cNvPr id="827" name="Google Shape;827;p6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0" name="Google Shape;830;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1" name="Google Shape;831;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2" name="Google Shape;832;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3" name="Google Shape;833;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6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6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7" name="Google Shape;837;p6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6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6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6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6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7" name="Google Shape;847;p6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48" name="Google Shape;848;p6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49" name="Google Shape;849;p6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0" name="Google Shape;850;p6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1" name="Google Shape;851;p6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2" name="Google Shape;852;p6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3" name="Google Shape;853;p6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ay)">
  <p:cSld name="CUSTOM_2_7_1_3_1_1_1_2_1_1">
    <p:spTree>
      <p:nvGrpSpPr>
        <p:cNvPr id="854" name="Shape 854"/>
        <p:cNvGrpSpPr/>
        <p:nvPr/>
      </p:nvGrpSpPr>
      <p:grpSpPr>
        <a:xfrm>
          <a:off x="0" y="0"/>
          <a:ext cx="0" cy="0"/>
          <a:chOff x="0" y="0"/>
          <a:chExt cx="0" cy="0"/>
        </a:xfrm>
      </p:grpSpPr>
      <p:sp>
        <p:nvSpPr>
          <p:cNvPr id="855" name="Google Shape;855;p6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8" name="Google Shape;858;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9" name="Google Shape;859;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0" name="Google Shape;860;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1" name="Google Shape;861;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6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6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6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6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6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6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5" name="Google Shape;875;p6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76" name="Google Shape;876;p62"/>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77" name="Google Shape;877;p62"/>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78" name="Google Shape;878;p62"/>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79" name="Google Shape;879;p62"/>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80" name="Google Shape;880;p62"/>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81" name="Google Shape;881;p62"/>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882" name="Shape 882"/>
        <p:cNvGrpSpPr/>
        <p:nvPr/>
      </p:nvGrpSpPr>
      <p:grpSpPr>
        <a:xfrm>
          <a:off x="0" y="0"/>
          <a:ext cx="0" cy="0"/>
          <a:chOff x="0" y="0"/>
          <a:chExt cx="0" cy="0"/>
        </a:xfrm>
      </p:grpSpPr>
      <p:sp>
        <p:nvSpPr>
          <p:cNvPr id="883" name="Google Shape;883;p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6" name="Google Shape;886;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7" name="Google Shape;88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8" name="Google Shape;888;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9" name="Google Shape;88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1" name="Google Shape;891;p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3" name="Google Shape;903;p6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4" name="Google Shape;904;p63"/>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905" name="Google Shape;905;p63"/>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906" name="Google Shape;906;p63"/>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907" name="Google Shape;907;p63"/>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908" name="Google Shape;908;p63"/>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909" name="Google Shape;909;p63"/>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8 (Yellow/Green)">
  <p:cSld name="CUSTOM_2_7_1_3_1_1_1_1_1_1_1">
    <p:spTree>
      <p:nvGrpSpPr>
        <p:cNvPr id="910" name="Shape 910"/>
        <p:cNvGrpSpPr/>
        <p:nvPr/>
      </p:nvGrpSpPr>
      <p:grpSpPr>
        <a:xfrm>
          <a:off x="0" y="0"/>
          <a:ext cx="0" cy="0"/>
          <a:chOff x="0" y="0"/>
          <a:chExt cx="0" cy="0"/>
        </a:xfrm>
      </p:grpSpPr>
      <p:sp>
        <p:nvSpPr>
          <p:cNvPr id="911" name="Google Shape;911;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3" name="Google Shape;913;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4" name="Google Shape;9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15" name="Google Shape;9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6" name="Google Shape;916;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6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6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1" name="Google Shape;921;p6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6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6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7" name="Google Shape;927;p6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6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6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3" name="Google Shape;933;p6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4" name="Google Shape;934;p64"/>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35" name="Google Shape;935;p6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36" name="Google Shape;936;p64"/>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7" name="Google Shape;937;p6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8" name="Google Shape;938;p64"/>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9" name="Google Shape;939;p6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0" name="Google Shape;940;p64"/>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8 (Gray)">
  <p:cSld name="CUSTOM_2_7_1_3_1_1_1_1_1_1_1_1">
    <p:spTree>
      <p:nvGrpSpPr>
        <p:cNvPr id="941" name="Shape 941"/>
        <p:cNvGrpSpPr/>
        <p:nvPr/>
      </p:nvGrpSpPr>
      <p:grpSpPr>
        <a:xfrm>
          <a:off x="0" y="0"/>
          <a:ext cx="0" cy="0"/>
          <a:chOff x="0" y="0"/>
          <a:chExt cx="0" cy="0"/>
        </a:xfrm>
      </p:grpSpPr>
      <p:sp>
        <p:nvSpPr>
          <p:cNvPr id="942" name="Google Shape;942;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4" name="Google Shape;944;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5" name="Google Shape;945;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46" name="Google Shape;946;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7" name="Google Shape;947;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6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6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6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6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6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6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6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6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4" name="Google Shape;964;p65"/>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65" name="Google Shape;965;p65"/>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66" name="Google Shape;966;p65"/>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67" name="Google Shape;967;p65"/>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68" name="Google Shape;968;p65"/>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69" name="Google Shape;969;p65"/>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70" name="Google Shape;970;p65"/>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71" name="Google Shape;971;p65"/>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Blue)">
  <p:cSld name="CUSTOM_2_7_1_3_1_1_1_1_1_1_1_1_1">
    <p:spTree>
      <p:nvGrpSpPr>
        <p:cNvPr id="972" name="Shape 972"/>
        <p:cNvGrpSpPr/>
        <p:nvPr/>
      </p:nvGrpSpPr>
      <p:grpSpPr>
        <a:xfrm>
          <a:off x="0" y="0"/>
          <a:ext cx="0" cy="0"/>
          <a:chOff x="0" y="0"/>
          <a:chExt cx="0" cy="0"/>
        </a:xfrm>
      </p:grpSpPr>
      <p:sp>
        <p:nvSpPr>
          <p:cNvPr id="973" name="Google Shape;973;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75" name="Google Shape;975;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76" name="Google Shape;976;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77" name="Google Shape;977;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8" name="Google Shape;978;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6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6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6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5" name="Google Shape;985;p6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6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9" name="Google Shape;989;p6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6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6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5" name="Google Shape;995;p66"/>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96" name="Google Shape;996;p66"/>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997" name="Google Shape;997;p66"/>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998" name="Google Shape;998;p66"/>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999" name="Google Shape;999;p66"/>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000" name="Google Shape;1000;p66"/>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001" name="Google Shape;1001;p66"/>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002" name="Google Shape;1002;p66"/>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1003" name="Shape 1003"/>
        <p:cNvGrpSpPr/>
        <p:nvPr/>
      </p:nvGrpSpPr>
      <p:grpSpPr>
        <a:xfrm>
          <a:off x="0" y="0"/>
          <a:ext cx="0" cy="0"/>
          <a:chOff x="0" y="0"/>
          <a:chExt cx="0" cy="0"/>
        </a:xfrm>
      </p:grpSpPr>
      <p:pic>
        <p:nvPicPr>
          <p:cNvPr id="1004" name="Google Shape;1004;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67"/>
          <p:cNvSpPr txBox="1"/>
          <p:nvPr>
            <p:ph type="title"/>
          </p:nvPr>
        </p:nvSpPr>
        <p:spPr>
          <a:xfrm>
            <a:off x="274350" y="14782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006" name="Google Shape;1006;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8" name="Google Shape;1008;p67"/>
          <p:cNvSpPr txBox="1"/>
          <p:nvPr/>
        </p:nvSpPr>
        <p:spPr>
          <a:xfrm>
            <a:off x="202525" y="9255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FFFF"/>
                </a:solidFill>
                <a:latin typeface="Roboto Medium"/>
                <a:ea typeface="Roboto Medium"/>
                <a:cs typeface="Roboto Medium"/>
                <a:sym typeface="Roboto Medium"/>
              </a:rPr>
              <a:t>FIST TO FIVE:</a:t>
            </a:r>
            <a:endParaRPr sz="2400">
              <a:solidFill>
                <a:srgbClr val="FFFFFF"/>
              </a:solidFill>
              <a:latin typeface="Roboto Medium"/>
              <a:ea typeface="Roboto Medium"/>
              <a:cs typeface="Roboto Medium"/>
              <a:sym typeface="Roboto Medium"/>
            </a:endParaRPr>
          </a:p>
        </p:txBody>
      </p:sp>
      <p:cxnSp>
        <p:nvCxnSpPr>
          <p:cNvPr id="1009" name="Google Shape;1009;p67"/>
          <p:cNvCxnSpPr/>
          <p:nvPr/>
        </p:nvCxnSpPr>
        <p:spPr>
          <a:xfrm>
            <a:off x="2305500" y="14782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10" name="Google Shape;1010;p67"/>
          <p:cNvPicPr preferRelativeResize="0"/>
          <p:nvPr/>
        </p:nvPicPr>
        <p:blipFill>
          <a:blip r:embed="rId3">
            <a:alphaModFix/>
          </a:blip>
          <a:stretch>
            <a:fillRect/>
          </a:stretch>
        </p:blipFill>
        <p:spPr>
          <a:xfrm>
            <a:off x="524088" y="2119399"/>
            <a:ext cx="8095824" cy="27492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
    <p:spTree>
      <p:nvGrpSpPr>
        <p:cNvPr id="1011" name="Shape 1011"/>
        <p:cNvGrpSpPr/>
        <p:nvPr/>
      </p:nvGrpSpPr>
      <p:grpSpPr>
        <a:xfrm>
          <a:off x="0" y="0"/>
          <a:ext cx="0" cy="0"/>
          <a:chOff x="0" y="0"/>
          <a:chExt cx="0" cy="0"/>
        </a:xfrm>
      </p:grpSpPr>
      <p:pic>
        <p:nvPicPr>
          <p:cNvPr id="1012" name="Google Shape;1012;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3" name="Google Shape;1013;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68"/>
          <p:cNvSpPr txBox="1"/>
          <p:nvPr/>
        </p:nvSpPr>
        <p:spPr>
          <a:xfrm>
            <a:off x="274350" y="39475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Let’s Review</a:t>
            </a:r>
            <a:endParaRPr b="1" sz="3600">
              <a:latin typeface="Roboto"/>
              <a:ea typeface="Roboto"/>
              <a:cs typeface="Roboto"/>
              <a:sym typeface="Roboto"/>
            </a:endParaRPr>
          </a:p>
        </p:txBody>
      </p:sp>
      <p:pic>
        <p:nvPicPr>
          <p:cNvPr id="1016" name="Google Shape;1016;p68"/>
          <p:cNvPicPr preferRelativeResize="0"/>
          <p:nvPr/>
        </p:nvPicPr>
        <p:blipFill>
          <a:blip r:embed="rId3">
            <a:alphaModFix/>
          </a:blip>
          <a:stretch>
            <a:fillRect/>
          </a:stretch>
        </p:blipFill>
        <p:spPr>
          <a:xfrm>
            <a:off x="2952775" y="674425"/>
            <a:ext cx="3478801" cy="330944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1017" name="Shape 1017"/>
        <p:cNvGrpSpPr/>
        <p:nvPr/>
      </p:nvGrpSpPr>
      <p:grpSpPr>
        <a:xfrm>
          <a:off x="0" y="0"/>
          <a:ext cx="0" cy="0"/>
          <a:chOff x="0" y="0"/>
          <a:chExt cx="0" cy="0"/>
        </a:xfrm>
      </p:grpSpPr>
      <p:pic>
        <p:nvPicPr>
          <p:cNvPr id="1018" name="Google Shape;1018;p6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19" name="Google Shape;101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Watch a Video">
  <p:cSld name="CUSTOM_2">
    <p:spTree>
      <p:nvGrpSpPr>
        <p:cNvPr id="1020" name="Shape 1020"/>
        <p:cNvGrpSpPr/>
        <p:nvPr/>
      </p:nvGrpSpPr>
      <p:grpSpPr>
        <a:xfrm>
          <a:off x="0" y="0"/>
          <a:ext cx="0" cy="0"/>
          <a:chOff x="0" y="0"/>
          <a:chExt cx="0" cy="0"/>
        </a:xfrm>
      </p:grpSpPr>
      <p:pic>
        <p:nvPicPr>
          <p:cNvPr id="1021" name="Google Shape;1021;p70"/>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2" name="Google Shape;102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3" name="Google Shape;1023;p70"/>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4" name="Google Shape;1024;p70"/>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70"/>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6" name="Google Shape;1026;p70"/>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0"/>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Watch a Video">
  <p:cSld name="CUSTOM_3">
    <p:spTree>
      <p:nvGrpSpPr>
        <p:cNvPr id="1028" name="Shape 1028"/>
        <p:cNvGrpSpPr/>
        <p:nvPr/>
      </p:nvGrpSpPr>
      <p:grpSpPr>
        <a:xfrm>
          <a:off x="0" y="0"/>
          <a:ext cx="0" cy="0"/>
          <a:chOff x="0" y="0"/>
          <a:chExt cx="0" cy="0"/>
        </a:xfrm>
      </p:grpSpPr>
      <p:pic>
        <p:nvPicPr>
          <p:cNvPr id="1029" name="Google Shape;1029;p7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0" name="Google Shape;10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31" name="Google Shape;1031;p71"/>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71"/>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71"/>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1"/>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1"/>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eer Review">
  <p:cSld name="CUSTOM_3_1">
    <p:spTree>
      <p:nvGrpSpPr>
        <p:cNvPr id="1036" name="Shape 1036"/>
        <p:cNvGrpSpPr/>
        <p:nvPr/>
      </p:nvGrpSpPr>
      <p:grpSpPr>
        <a:xfrm>
          <a:off x="0" y="0"/>
          <a:ext cx="0" cy="0"/>
          <a:chOff x="0" y="0"/>
          <a:chExt cx="0" cy="0"/>
        </a:xfrm>
      </p:grpSpPr>
      <p:pic>
        <p:nvPicPr>
          <p:cNvPr id="1037" name="Google Shape;1037;p72"/>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8" name="Google Shape;1038;p72"/>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39" name="Google Shape;103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ime to Code">
  <p:cSld name="CUSTOM_5">
    <p:spTree>
      <p:nvGrpSpPr>
        <p:cNvPr id="1040" name="Shape 1040"/>
        <p:cNvGrpSpPr/>
        <p:nvPr/>
      </p:nvGrpSpPr>
      <p:grpSpPr>
        <a:xfrm>
          <a:off x="0" y="0"/>
          <a:ext cx="0" cy="0"/>
          <a:chOff x="0" y="0"/>
          <a:chExt cx="0" cy="0"/>
        </a:xfrm>
      </p:grpSpPr>
      <p:pic>
        <p:nvPicPr>
          <p:cNvPr id="1041" name="Google Shape;1041;p73"/>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2" name="Google Shape;1042;p73"/>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43" name="Google Shape;1043;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he End">
  <p:cSld name="CUSTOM_7">
    <p:spTree>
      <p:nvGrpSpPr>
        <p:cNvPr id="1044" name="Shape 1044"/>
        <p:cNvGrpSpPr/>
        <p:nvPr/>
      </p:nvGrpSpPr>
      <p:grpSpPr>
        <a:xfrm>
          <a:off x="0" y="0"/>
          <a:ext cx="0" cy="0"/>
          <a:chOff x="0" y="0"/>
          <a:chExt cx="0" cy="0"/>
        </a:xfrm>
      </p:grpSpPr>
      <p:pic>
        <p:nvPicPr>
          <p:cNvPr id="1045" name="Google Shape;1045;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6" name="Google Shape;1046;p7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47" name="Google Shape;1047;p7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48" name="Google Shape;1048;p7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Resources">
  <p:cSld name="CUSTOM_2_7_1_5_2_1_1">
    <p:spTree>
      <p:nvGrpSpPr>
        <p:cNvPr id="1049" name="Shape 1049"/>
        <p:cNvGrpSpPr/>
        <p:nvPr/>
      </p:nvGrpSpPr>
      <p:grpSpPr>
        <a:xfrm>
          <a:off x="0" y="0"/>
          <a:ext cx="0" cy="0"/>
          <a:chOff x="0" y="0"/>
          <a:chExt cx="0" cy="0"/>
        </a:xfrm>
      </p:grpSpPr>
      <p:pic>
        <p:nvPicPr>
          <p:cNvPr id="1050" name="Google Shape;1050;p7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051" name="Google Shape;1051;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52" name="Google Shape;1052;p75"/>
          <p:cNvCxnSpPr/>
          <p:nvPr/>
        </p:nvCxnSpPr>
        <p:spPr>
          <a:xfrm>
            <a:off x="274375" y="640080"/>
            <a:ext cx="7498200" cy="10200"/>
          </a:xfrm>
          <a:prstGeom prst="straightConnector1">
            <a:avLst/>
          </a:prstGeom>
          <a:noFill/>
          <a:ln cap="flat" cmpd="sng" w="9525">
            <a:solidFill>
              <a:schemeClr val="dk2"/>
            </a:solidFill>
            <a:prstDash val="solid"/>
            <a:round/>
            <a:headEnd len="med" w="med" type="none"/>
            <a:tailEnd len="med" w="med" type="none"/>
          </a:ln>
        </p:spPr>
      </p:cxnSp>
      <p:sp>
        <p:nvSpPr>
          <p:cNvPr id="1053" name="Google Shape;1053;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4" name="Google Shape;1054;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5" name="Google Shape;1055;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6" name="Google Shape;1056;p75"/>
          <p:cNvSpPr/>
          <p:nvPr/>
        </p:nvSpPr>
        <p:spPr>
          <a:xfrm>
            <a:off x="457161" y="1421300"/>
            <a:ext cx="38289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057" name="Google Shape;1057;p75"/>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5"/>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75"/>
          <p:cNvSpPr txBox="1"/>
          <p:nvPr>
            <p:ph idx="4" type="subTitle"/>
          </p:nvPr>
        </p:nvSpPr>
        <p:spPr>
          <a:xfrm>
            <a:off x="457200" y="1423475"/>
            <a:ext cx="40095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0" name="Google Shape;1060;p75"/>
          <p:cNvSpPr/>
          <p:nvPr/>
        </p:nvSpPr>
        <p:spPr>
          <a:xfrm>
            <a:off x="4936259" y="1423550"/>
            <a:ext cx="39336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061" name="Google Shape;1061;p75"/>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5"/>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75"/>
          <p:cNvSpPr txBox="1"/>
          <p:nvPr>
            <p:ph idx="6" type="subTitle"/>
          </p:nvPr>
        </p:nvSpPr>
        <p:spPr>
          <a:xfrm>
            <a:off x="4936250" y="1425725"/>
            <a:ext cx="42078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4" name="Google Shape;1064;p75"/>
          <p:cNvSpPr txBox="1"/>
          <p:nvPr/>
        </p:nvSpPr>
        <p:spPr>
          <a:xfrm>
            <a:off x="-12300" y="0"/>
            <a:ext cx="42984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Resources</a:t>
            </a:r>
            <a:endParaRPr sz="2400">
              <a:latin typeface="Roboto Medium"/>
              <a:ea typeface="Roboto Medium"/>
              <a:cs typeface="Roboto Medium"/>
              <a:sym typeface="Roboto Medium"/>
            </a:endParaRPr>
          </a:p>
        </p:txBody>
      </p:sp>
      <p:pic>
        <p:nvPicPr>
          <p:cNvPr id="1065" name="Google Shape;1065;p75"/>
          <p:cNvPicPr preferRelativeResize="0"/>
          <p:nvPr/>
        </p:nvPicPr>
        <p:blipFill>
          <a:blip r:embed="rId3">
            <a:alphaModFix/>
          </a:blip>
          <a:stretch>
            <a:fillRect/>
          </a:stretch>
        </p:blipFill>
        <p:spPr>
          <a:xfrm>
            <a:off x="7959600" y="198933"/>
            <a:ext cx="910326" cy="89248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Class Slack Channel Name">
  <p:cSld name="CUSTOM_17_2_1_2_2">
    <p:spTree>
      <p:nvGrpSpPr>
        <p:cNvPr id="1066" name="Shape 1066"/>
        <p:cNvGrpSpPr/>
        <p:nvPr/>
      </p:nvGrpSpPr>
      <p:grpSpPr>
        <a:xfrm>
          <a:off x="0" y="0"/>
          <a:ext cx="0" cy="0"/>
          <a:chOff x="0" y="0"/>
          <a:chExt cx="0" cy="0"/>
        </a:xfrm>
      </p:grpSpPr>
      <p:pic>
        <p:nvPicPr>
          <p:cNvPr id="1067" name="Google Shape;1067;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8" name="Google Shape;1068;p76"/>
          <p:cNvSpPr txBox="1"/>
          <p:nvPr>
            <p:ph type="title"/>
          </p:nvPr>
        </p:nvSpPr>
        <p:spPr>
          <a:xfrm>
            <a:off x="237100" y="2850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9" name="Google Shape;1069;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1" name="Google Shape;1071;p76"/>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072" name="Google Shape;1072;p76"/>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Roboto Light"/>
                <a:ea typeface="Roboto Light"/>
                <a:cs typeface="Roboto Light"/>
                <a:sym typeface="Roboto Light"/>
              </a:rPr>
              <a:t>Class Slack Channel:</a:t>
            </a:r>
            <a:endParaRPr sz="3600">
              <a:solidFill>
                <a:schemeClr val="dk1"/>
              </a:solidFill>
              <a:latin typeface="Roboto Light"/>
              <a:ea typeface="Roboto Light"/>
              <a:cs typeface="Roboto Light"/>
              <a:sym typeface="Roboto Light"/>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Activity Instructions">
  <p:cSld name="CUSTOM_2_3_1_1_1_1_1_2_1_2_1_1_1_1_1_3">
    <p:spTree>
      <p:nvGrpSpPr>
        <p:cNvPr id="1073" name="Shape 1073"/>
        <p:cNvGrpSpPr/>
        <p:nvPr/>
      </p:nvGrpSpPr>
      <p:grpSpPr>
        <a:xfrm>
          <a:off x="0" y="0"/>
          <a:ext cx="0" cy="0"/>
          <a:chOff x="0" y="0"/>
          <a:chExt cx="0" cy="0"/>
        </a:xfrm>
      </p:grpSpPr>
      <p:pic>
        <p:nvPicPr>
          <p:cNvPr id="1074" name="Google Shape;1074;p7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75" name="Google Shape;1075;p7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6" name="Google Shape;1076;p7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77" name="Google Shape;1077;p77"/>
          <p:cNvSpPr txBox="1"/>
          <p:nvPr>
            <p:ph type="title"/>
          </p:nvPr>
        </p:nvSpPr>
        <p:spPr>
          <a:xfrm>
            <a:off x="5593975" y="4234600"/>
            <a:ext cx="32751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8" name="Google Shape;1078;p7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0" name="Google Shape;1080;p77"/>
          <p:cNvSpPr txBox="1"/>
          <p:nvPr/>
        </p:nvSpPr>
        <p:spPr>
          <a:xfrm>
            <a:off x="5715000" y="3943225"/>
            <a:ext cx="22176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81" name="Google Shape;1081;p77"/>
          <p:cNvSpPr txBox="1"/>
          <p:nvPr/>
        </p:nvSpPr>
        <p:spPr>
          <a:xfrm>
            <a:off x="274325" y="673825"/>
            <a:ext cx="5226000" cy="3563700"/>
          </a:xfrm>
          <a:prstGeom prst="rect">
            <a:avLst/>
          </a:prstGeom>
          <a:noFill/>
          <a:ln>
            <a:noFill/>
          </a:ln>
        </p:spPr>
        <p:txBody>
          <a:bodyPr anchorCtr="0" anchor="t" bIns="91425" lIns="457200"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Roboto"/>
                <a:ea typeface="Roboto"/>
                <a:cs typeface="Roboto"/>
                <a:sym typeface="Roboto"/>
              </a:rPr>
              <a:t>Activity instructions located here:</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What you’ll be doing:</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en" sz="1800">
                <a:solidFill>
                  <a:schemeClr val="dk1"/>
                </a:solidFill>
                <a:latin typeface="Roboto"/>
                <a:ea typeface="Roboto"/>
                <a:cs typeface="Roboto"/>
                <a:sym typeface="Roboto"/>
              </a:rPr>
              <a:t>Submission/Presentation instructions: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1082" name="Google Shape;1082;p77"/>
          <p:cNvSpPr txBox="1"/>
          <p:nvPr>
            <p:ph idx="2" type="title"/>
          </p:nvPr>
        </p:nvSpPr>
        <p:spPr>
          <a:xfrm>
            <a:off x="273450" y="1084526"/>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77"/>
          <p:cNvSpPr txBox="1"/>
          <p:nvPr>
            <p:ph idx="3" type="title"/>
          </p:nvPr>
        </p:nvSpPr>
        <p:spPr>
          <a:xfrm>
            <a:off x="273450" y="2023775"/>
            <a:ext cx="8596200" cy="6345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4" name="Google Shape;1084;p77"/>
          <p:cNvSpPr txBox="1"/>
          <p:nvPr>
            <p:ph idx="4" type="title"/>
          </p:nvPr>
        </p:nvSpPr>
        <p:spPr>
          <a:xfrm>
            <a:off x="273450" y="3033650"/>
            <a:ext cx="8596200" cy="726000"/>
          </a:xfrm>
          <a:prstGeom prst="rect">
            <a:avLst/>
          </a:prstGeom>
          <a:noFill/>
          <a:ln>
            <a:noFill/>
          </a:ln>
        </p:spPr>
        <p:txBody>
          <a:bodyPr anchorCtr="0" anchor="t" bIns="0" lIns="457200" spcFirstLastPara="1" rIns="1005825" wrap="square" tIns="91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77"/>
          <p:cNvSpPr txBox="1"/>
          <p:nvPr>
            <p:ph idx="5" type="title"/>
          </p:nvPr>
        </p:nvSpPr>
        <p:spPr>
          <a:xfrm>
            <a:off x="273900" y="3807100"/>
            <a:ext cx="5226000" cy="1046400"/>
          </a:xfrm>
          <a:prstGeom prst="rect">
            <a:avLst/>
          </a:prstGeom>
          <a:noFill/>
          <a:ln>
            <a:noFill/>
          </a:ln>
        </p:spPr>
        <p:txBody>
          <a:bodyPr anchorCtr="0" anchor="ctr" bIns="0" lIns="457200" spcFirstLastPara="1" rIns="1005825" wrap="square" tIns="91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77"/>
          <p:cNvSpPr/>
          <p:nvPr/>
        </p:nvSpPr>
        <p:spPr>
          <a:xfrm rot="10800000">
            <a:off x="5916475" y="274825"/>
            <a:ext cx="2691300" cy="450000"/>
          </a:xfrm>
          <a:prstGeom prst="round2SameRect">
            <a:avLst>
              <a:gd fmla="val 16667" name="adj1"/>
              <a:gd fmla="val 0" name="adj2"/>
            </a:avLst>
          </a:prstGeom>
          <a:solidFill>
            <a:srgbClr val="3D85C6"/>
          </a:solidFill>
          <a:ln>
            <a:noFill/>
          </a:ln>
          <a:effectLst>
            <a:outerShdw blurRad="142875" rotWithShape="0" algn="bl" dir="2520000" dist="38100">
              <a:srgbClr val="000000">
                <a:alpha val="2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7"/>
          <p:cNvSpPr txBox="1"/>
          <p:nvPr>
            <p:ph idx="6" type="title"/>
          </p:nvPr>
        </p:nvSpPr>
        <p:spPr>
          <a:xfrm>
            <a:off x="6989625" y="421675"/>
            <a:ext cx="2092800" cy="476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8" name="Google Shape;1088;p77"/>
          <p:cNvSpPr txBox="1"/>
          <p:nvPr/>
        </p:nvSpPr>
        <p:spPr>
          <a:xfrm>
            <a:off x="6037100" y="309375"/>
            <a:ext cx="1086900" cy="3645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b="1" lang="en">
                <a:solidFill>
                  <a:srgbClr val="FFFFFF"/>
                </a:solidFill>
                <a:latin typeface="Roboto"/>
                <a:ea typeface="Roboto"/>
                <a:cs typeface="Roboto"/>
                <a:sym typeface="Roboto"/>
              </a:rPr>
              <a:t>Group Size:</a:t>
            </a:r>
            <a:endParaRPr b="1">
              <a:solidFill>
                <a:srgbClr val="FFFFFF"/>
              </a:solidFill>
              <a:latin typeface="Roboto"/>
              <a:ea typeface="Roboto"/>
              <a:cs typeface="Roboto"/>
              <a:sym typeface="Roboto"/>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Activity Instructions Slacked Out">
  <p:cSld name="CUSTOM_2_3_1_1_1_1_1_2_1_2_1_1_1_1_1">
    <p:spTree>
      <p:nvGrpSpPr>
        <p:cNvPr id="1089" name="Shape 1089"/>
        <p:cNvGrpSpPr/>
        <p:nvPr/>
      </p:nvGrpSpPr>
      <p:grpSpPr>
        <a:xfrm>
          <a:off x="0" y="0"/>
          <a:ext cx="0" cy="0"/>
          <a:chOff x="0" y="0"/>
          <a:chExt cx="0" cy="0"/>
        </a:xfrm>
      </p:grpSpPr>
      <p:pic>
        <p:nvPicPr>
          <p:cNvPr id="1090" name="Google Shape;1090;p7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1" name="Google Shape;1091;p7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2" name="Google Shape;1092;p7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93" name="Google Shape;1093;p7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4" name="Google Shape;1094;p7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5" name="Google Shape;1095;p78"/>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96" name="Google Shape;1096;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7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98" name="Google Shape;109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9" name="Google Shape;1099;p78"/>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Activity instructions will be sent via </a:t>
            </a:r>
            <a:endParaRPr b="1" sz="1800">
              <a:solidFill>
                <a:schemeClr val="dk1"/>
              </a:solidFill>
              <a:latin typeface="Roboto"/>
              <a:ea typeface="Roboto"/>
              <a:cs typeface="Roboto"/>
              <a:sym typeface="Roboto"/>
            </a:endParaRPr>
          </a:p>
        </p:txBody>
      </p:sp>
      <p:pic>
        <p:nvPicPr>
          <p:cNvPr id="1100" name="Google Shape;1100;p78"/>
          <p:cNvPicPr preferRelativeResize="0"/>
          <p:nvPr/>
        </p:nvPicPr>
        <p:blipFill>
          <a:blip r:embed="rId5">
            <a:alphaModFix/>
          </a:blip>
          <a:stretch>
            <a:fillRect/>
          </a:stretch>
        </p:blipFill>
        <p:spPr>
          <a:xfrm>
            <a:off x="6563750" y="1009878"/>
            <a:ext cx="1737351" cy="443985"/>
          </a:xfrm>
          <a:prstGeom prst="rect">
            <a:avLst/>
          </a:prstGeom>
          <a:noFill/>
          <a:ln>
            <a:noFill/>
          </a:ln>
        </p:spPr>
      </p:pic>
      <p:sp>
        <p:nvSpPr>
          <p:cNvPr id="1101" name="Google Shape;1101;p78"/>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Challenge Instructions Slacked Out">
  <p:cSld name="CUSTOM_2_3_1_1_1_1_1_2_1_2_1_1_4_1">
    <p:spTree>
      <p:nvGrpSpPr>
        <p:cNvPr id="1102" name="Shape 1102"/>
        <p:cNvGrpSpPr/>
        <p:nvPr/>
      </p:nvGrpSpPr>
      <p:grpSpPr>
        <a:xfrm>
          <a:off x="0" y="0"/>
          <a:ext cx="0" cy="0"/>
          <a:chOff x="0" y="0"/>
          <a:chExt cx="0" cy="0"/>
        </a:xfrm>
      </p:grpSpPr>
      <p:pic>
        <p:nvPicPr>
          <p:cNvPr id="1103" name="Google Shape;1103;p7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4" name="Google Shape;1104;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5" name="Google Shape;1105;p7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6" name="Google Shape;11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7" name="Google Shape;1107;p7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8" name="Google Shape;1108;p7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09" name="Google Shape;1109;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10" name="Google Shape;1110;p7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
        <p:nvSpPr>
          <p:cNvPr id="1111" name="Google Shape;1111;p79"/>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Challenge instructions will be sent via </a:t>
            </a:r>
            <a:endParaRPr b="1" sz="1800">
              <a:solidFill>
                <a:schemeClr val="dk1"/>
              </a:solidFill>
              <a:latin typeface="Roboto"/>
              <a:ea typeface="Roboto"/>
              <a:cs typeface="Roboto"/>
              <a:sym typeface="Roboto"/>
            </a:endParaRPr>
          </a:p>
        </p:txBody>
      </p:sp>
      <p:pic>
        <p:nvPicPr>
          <p:cNvPr id="1112" name="Google Shape;1112;p79"/>
          <p:cNvPicPr preferRelativeResize="0"/>
          <p:nvPr/>
        </p:nvPicPr>
        <p:blipFill>
          <a:blip r:embed="rId5">
            <a:alphaModFix/>
          </a:blip>
          <a:stretch>
            <a:fillRect/>
          </a:stretch>
        </p:blipFill>
        <p:spPr>
          <a:xfrm>
            <a:off x="6792350" y="1009878"/>
            <a:ext cx="1737351" cy="443985"/>
          </a:xfrm>
          <a:prstGeom prst="rect">
            <a:avLst/>
          </a:prstGeom>
          <a:noFill/>
          <a:ln>
            <a:noFill/>
          </a:ln>
        </p:spPr>
      </p:pic>
      <p:sp>
        <p:nvSpPr>
          <p:cNvPr id="1113" name="Google Shape;1113;p79"/>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Homework Instructions Slacked Out">
  <p:cSld name="CUSTOM_2_3_1_1_1_1_1_2_1_2_1_1_3_1_1">
    <p:spTree>
      <p:nvGrpSpPr>
        <p:cNvPr id="1114" name="Shape 1114"/>
        <p:cNvGrpSpPr/>
        <p:nvPr/>
      </p:nvGrpSpPr>
      <p:grpSpPr>
        <a:xfrm>
          <a:off x="0" y="0"/>
          <a:ext cx="0" cy="0"/>
          <a:chOff x="0" y="0"/>
          <a:chExt cx="0" cy="0"/>
        </a:xfrm>
      </p:grpSpPr>
      <p:pic>
        <p:nvPicPr>
          <p:cNvPr id="1115" name="Google Shape;1115;p8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6" name="Google Shape;1116;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8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18" name="Google Shape;1118;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9" name="Google Shape;1119;p8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20" name="Google Shape;112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1" name="Google Shape;1121;p8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8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23" name="Google Shape;112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4" name="Google Shape;1124;p80"/>
          <p:cNvSpPr txBox="1"/>
          <p:nvPr/>
        </p:nvSpPr>
        <p:spPr>
          <a:xfrm>
            <a:off x="273900" y="1065950"/>
            <a:ext cx="8270400" cy="524100"/>
          </a:xfrm>
          <a:prstGeom prst="rect">
            <a:avLst/>
          </a:prstGeom>
          <a:noFill/>
          <a:ln>
            <a:noFill/>
          </a:ln>
        </p:spPr>
        <p:txBody>
          <a:bodyPr anchorCtr="0" anchor="t" bIns="91425" lIns="2560300"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Homework instructions will be sent via </a:t>
            </a:r>
            <a:endParaRPr b="1" sz="1800">
              <a:solidFill>
                <a:schemeClr val="dk1"/>
              </a:solidFill>
              <a:latin typeface="Roboto"/>
              <a:ea typeface="Roboto"/>
              <a:cs typeface="Roboto"/>
              <a:sym typeface="Roboto"/>
            </a:endParaRPr>
          </a:p>
        </p:txBody>
      </p:sp>
      <p:pic>
        <p:nvPicPr>
          <p:cNvPr id="1125" name="Google Shape;1125;p80"/>
          <p:cNvPicPr preferRelativeResize="0"/>
          <p:nvPr/>
        </p:nvPicPr>
        <p:blipFill>
          <a:blip r:embed="rId5">
            <a:alphaModFix/>
          </a:blip>
          <a:stretch>
            <a:fillRect/>
          </a:stretch>
        </p:blipFill>
        <p:spPr>
          <a:xfrm>
            <a:off x="6944750" y="1009878"/>
            <a:ext cx="1737351" cy="443985"/>
          </a:xfrm>
          <a:prstGeom prst="rect">
            <a:avLst/>
          </a:prstGeom>
          <a:noFill/>
          <a:ln>
            <a:noFill/>
          </a:ln>
        </p:spPr>
      </p:pic>
      <p:sp>
        <p:nvSpPr>
          <p:cNvPr id="1126" name="Google Shape;1126;p80"/>
          <p:cNvSpPr txBox="1"/>
          <p:nvPr>
            <p:ph idx="2" type="title"/>
          </p:nvPr>
        </p:nvSpPr>
        <p:spPr>
          <a:xfrm>
            <a:off x="273900" y="1590051"/>
            <a:ext cx="8595300" cy="22170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Zoom Turn on Your Camera">
  <p:cSld name="CUSTOM_2_7_2_1">
    <p:spTree>
      <p:nvGrpSpPr>
        <p:cNvPr id="1127" name="Shape 1127"/>
        <p:cNvGrpSpPr/>
        <p:nvPr/>
      </p:nvGrpSpPr>
      <p:grpSpPr>
        <a:xfrm>
          <a:off x="0" y="0"/>
          <a:ext cx="0" cy="0"/>
          <a:chOff x="0" y="0"/>
          <a:chExt cx="0" cy="0"/>
        </a:xfrm>
      </p:grpSpPr>
      <p:cxnSp>
        <p:nvCxnSpPr>
          <p:cNvPr id="1128" name="Google Shape;11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9" name="Google Shape;11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0" name="Google Shape;11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1" name="Google Shape;1131;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2" name="Google Shape;1132;p8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33" name="Google Shape;1133;p8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4" name="Google Shape;1134;p81"/>
          <p:cNvPicPr preferRelativeResize="0"/>
          <p:nvPr/>
        </p:nvPicPr>
        <p:blipFill>
          <a:blip r:embed="rId3">
            <a:alphaModFix/>
          </a:blip>
          <a:stretch>
            <a:fillRect/>
          </a:stretch>
        </p:blipFill>
        <p:spPr>
          <a:xfrm>
            <a:off x="1656507" y="1046867"/>
            <a:ext cx="5830987" cy="3279914"/>
          </a:xfrm>
          <a:prstGeom prst="rect">
            <a:avLst/>
          </a:prstGeom>
          <a:noFill/>
          <a:ln>
            <a:noFill/>
          </a:ln>
        </p:spPr>
      </p:pic>
      <p:sp>
        <p:nvSpPr>
          <p:cNvPr id="1135" name="Google Shape;1135;p8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36" name="Google Shape;1136;p8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Zoom Unmute">
  <p:cSld name="CUSTOM_2_7_2_1_1">
    <p:spTree>
      <p:nvGrpSpPr>
        <p:cNvPr id="1138" name="Shape 1138"/>
        <p:cNvGrpSpPr/>
        <p:nvPr/>
      </p:nvGrpSpPr>
      <p:grpSpPr>
        <a:xfrm>
          <a:off x="0" y="0"/>
          <a:ext cx="0" cy="0"/>
          <a:chOff x="0" y="0"/>
          <a:chExt cx="0" cy="0"/>
        </a:xfrm>
      </p:grpSpPr>
      <p:cxnSp>
        <p:nvCxnSpPr>
          <p:cNvPr id="1139" name="Google Shape;1139;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1" name="Google Shape;1141;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2" name="Google Shape;11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3" name="Google Shape;1143;p8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4" name="Google Shape;1144;p8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82"/>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46" name="Google Shape;1146;p8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47" name="Google Shape;1147;p8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Mute">
  <p:cSld name="CUSTOM_2_7_2_1_1_1">
    <p:spTree>
      <p:nvGrpSpPr>
        <p:cNvPr id="1149" name="Shape 1149"/>
        <p:cNvGrpSpPr/>
        <p:nvPr/>
      </p:nvGrpSpPr>
      <p:grpSpPr>
        <a:xfrm>
          <a:off x="0" y="0"/>
          <a:ext cx="0" cy="0"/>
          <a:chOff x="0" y="0"/>
          <a:chExt cx="0" cy="0"/>
        </a:xfrm>
      </p:grpSpPr>
      <p:cxnSp>
        <p:nvCxnSpPr>
          <p:cNvPr id="1150" name="Google Shape;1150;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1" name="Google Shape;115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2" name="Google Shape;1152;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3" name="Google Shape;1153;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54" name="Google Shape;1154;p8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55" name="Google Shape;1155;p8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6" name="Google Shape;1156;p83"/>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57" name="Google Shape;1157;p8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58" name="Google Shape;1158;p8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60" name="Google Shape;1160;p83"/>
          <p:cNvSpPr/>
          <p:nvPr/>
        </p:nvSpPr>
        <p:spPr>
          <a:xfrm>
            <a:off x="5547800" y="1503750"/>
            <a:ext cx="2136000" cy="2136000"/>
          </a:xfrm>
          <a:prstGeom prst="ellipse">
            <a:avLst/>
          </a:prstGeom>
          <a:solidFill>
            <a:srgbClr val="6AA84F">
              <a:alpha val="8156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You can unmute temporarily by holding down the 'space' key on your keyboard.</a:t>
            </a:r>
            <a:endParaRPr>
              <a:latin typeface="Roboto"/>
              <a:ea typeface="Roboto"/>
              <a:cs typeface="Roboto"/>
              <a:sym typeface="Roboto"/>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Share Screen">
  <p:cSld name="CUSTOM_2_7_2_1_1_1_2">
    <p:spTree>
      <p:nvGrpSpPr>
        <p:cNvPr id="1161" name="Shape 1161"/>
        <p:cNvGrpSpPr/>
        <p:nvPr/>
      </p:nvGrpSpPr>
      <p:grpSpPr>
        <a:xfrm>
          <a:off x="0" y="0"/>
          <a:ext cx="0" cy="0"/>
          <a:chOff x="0" y="0"/>
          <a:chExt cx="0" cy="0"/>
        </a:xfrm>
      </p:grpSpPr>
      <p:cxnSp>
        <p:nvCxnSpPr>
          <p:cNvPr id="1162" name="Google Shape;1162;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4" name="Google Shape;116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5" name="Google Shape;1165;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6" name="Google Shape;1166;p8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67" name="Google Shape;1167;p8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8" name="Google Shape;1168;p84"/>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69" name="Google Shape;1169;p8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70" name="Google Shape;1170;p8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72" name="Google Shape;1172;p84"/>
          <p:cNvSpPr/>
          <p:nvPr/>
        </p:nvSpPr>
        <p:spPr>
          <a:xfrm>
            <a:off x="5547800" y="1618825"/>
            <a:ext cx="2136000" cy="2136000"/>
          </a:xfrm>
          <a:prstGeom prst="ellipse">
            <a:avLst/>
          </a:prstGeom>
          <a:solidFill>
            <a:srgbClr val="F7EF6A">
              <a:alpha val="7821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Presenters: Please Share Your Screen">
  <p:cSld name="CUSTOM_2_7_2_1_1_1_2_2">
    <p:spTree>
      <p:nvGrpSpPr>
        <p:cNvPr id="1173" name="Shape 1173"/>
        <p:cNvGrpSpPr/>
        <p:nvPr/>
      </p:nvGrpSpPr>
      <p:grpSpPr>
        <a:xfrm>
          <a:off x="0" y="0"/>
          <a:ext cx="0" cy="0"/>
          <a:chOff x="0" y="0"/>
          <a:chExt cx="0" cy="0"/>
        </a:xfrm>
      </p:grpSpPr>
      <p:cxnSp>
        <p:nvCxnSpPr>
          <p:cNvPr id="1174" name="Google Shape;1174;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5" name="Google Shape;1175;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6" name="Google Shape;1176;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7" name="Google Shape;1177;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8" name="Google Shape;1178;p8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79" name="Google Shape;1179;p85"/>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80" name="Google Shape;1180;p8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81" name="Google Shape;1181;p8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Presenters: </a:t>
            </a:r>
            <a:r>
              <a:rPr lang="en" sz="2400">
                <a:latin typeface="Roboto Light"/>
                <a:ea typeface="Roboto Light"/>
                <a:cs typeface="Roboto Light"/>
                <a:sym typeface="Roboto Light"/>
              </a:rPr>
              <a:t>Please Share Your Screen</a:t>
            </a:r>
            <a:endParaRPr sz="2400">
              <a:latin typeface="Roboto Light"/>
              <a:ea typeface="Roboto Light"/>
              <a:cs typeface="Roboto Light"/>
              <a:sym typeface="Roboto Light"/>
            </a:endParaRPr>
          </a:p>
        </p:txBody>
      </p:sp>
      <p:sp>
        <p:nvSpPr>
          <p:cNvPr id="1182" name="Google Shape;1182;p85"/>
          <p:cNvSpPr/>
          <p:nvPr/>
        </p:nvSpPr>
        <p:spPr>
          <a:xfrm>
            <a:off x="5547800" y="1618825"/>
            <a:ext cx="2136000" cy="2136000"/>
          </a:xfrm>
          <a:prstGeom prst="ellipse">
            <a:avLst/>
          </a:prstGeom>
          <a:solidFill>
            <a:srgbClr val="0097A7">
              <a:alpha val="7654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1183" name="Google Shape;1183;p8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When It's Your turn To Present—Share Your Screen">
  <p:cSld name="CUSTOM_2_7_2_1_1_1_2_2_1">
    <p:spTree>
      <p:nvGrpSpPr>
        <p:cNvPr id="1185" name="Shape 1185"/>
        <p:cNvGrpSpPr/>
        <p:nvPr/>
      </p:nvGrpSpPr>
      <p:grpSpPr>
        <a:xfrm>
          <a:off x="0" y="0"/>
          <a:ext cx="0" cy="0"/>
          <a:chOff x="0" y="0"/>
          <a:chExt cx="0" cy="0"/>
        </a:xfrm>
      </p:grpSpPr>
      <p:cxnSp>
        <p:nvCxnSpPr>
          <p:cNvPr id="1186" name="Google Shape;1186;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7" name="Google Shape;118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8" name="Google Shape;1188;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9" name="Google Shape;118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0" name="Google Shape;1190;p8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91" name="Google Shape;1191;p86"/>
          <p:cNvPicPr preferRelativeResize="0"/>
          <p:nvPr/>
        </p:nvPicPr>
        <p:blipFill>
          <a:blip r:embed="rId3">
            <a:alphaModFix/>
          </a:blip>
          <a:stretch>
            <a:fillRect/>
          </a:stretch>
        </p:blipFill>
        <p:spPr>
          <a:xfrm>
            <a:off x="1656513" y="1046867"/>
            <a:ext cx="5830987" cy="3279914"/>
          </a:xfrm>
          <a:prstGeom prst="rect">
            <a:avLst/>
          </a:prstGeom>
          <a:noFill/>
          <a:ln>
            <a:noFill/>
          </a:ln>
        </p:spPr>
      </p:pic>
      <p:sp>
        <p:nvSpPr>
          <p:cNvPr id="1192" name="Google Shape;1192;p8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Marie Rodrìguez</a:t>
            </a:r>
            <a:endParaRPr sz="800">
              <a:solidFill>
                <a:srgbClr val="FFFFFF"/>
              </a:solidFill>
            </a:endParaRPr>
          </a:p>
        </p:txBody>
      </p:sp>
      <p:sp>
        <p:nvSpPr>
          <p:cNvPr id="1193" name="Google Shape;1193;p8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Light"/>
              <a:ea typeface="Roboto Light"/>
              <a:cs typeface="Roboto Light"/>
              <a:sym typeface="Roboto Light"/>
            </a:endParaRPr>
          </a:p>
        </p:txBody>
      </p:sp>
      <p:sp>
        <p:nvSpPr>
          <p:cNvPr id="1194" name="Google Shape;1194;p86"/>
          <p:cNvSpPr/>
          <p:nvPr/>
        </p:nvSpPr>
        <p:spPr>
          <a:xfrm>
            <a:off x="5547800" y="1618825"/>
            <a:ext cx="2136000" cy="2136000"/>
          </a:xfrm>
          <a:prstGeom prst="ellipse">
            <a:avLst/>
          </a:prstGeom>
          <a:solidFill>
            <a:srgbClr val="D5A6BD">
              <a:alpha val="8045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Remember </a:t>
            </a:r>
            <a:br>
              <a:rPr lang="en">
                <a:latin typeface="Roboto"/>
                <a:ea typeface="Roboto"/>
                <a:cs typeface="Roboto"/>
                <a:sym typeface="Roboto"/>
              </a:rPr>
            </a:br>
            <a:r>
              <a:rPr lang="en">
                <a:latin typeface="Roboto"/>
                <a:ea typeface="Roboto"/>
                <a:cs typeface="Roboto"/>
                <a:sym typeface="Roboto"/>
              </a:rPr>
              <a:t>when sharing your screen to hide any windows that do not show your work. </a:t>
            </a:r>
            <a:endParaRPr>
              <a:latin typeface="Roboto"/>
              <a:ea typeface="Roboto"/>
              <a:cs typeface="Roboto"/>
              <a:sym typeface="Roboto"/>
            </a:endParaRPr>
          </a:p>
        </p:txBody>
      </p:sp>
      <p:sp>
        <p:nvSpPr>
          <p:cNvPr id="1195" name="Google Shape;1195;p8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Change Your Name">
  <p:cSld name="CUSTOM_2_7_2_1_1_1_1_1">
    <p:spTree>
      <p:nvGrpSpPr>
        <p:cNvPr id="1197" name="Shape 1197"/>
        <p:cNvGrpSpPr/>
        <p:nvPr/>
      </p:nvGrpSpPr>
      <p:grpSpPr>
        <a:xfrm>
          <a:off x="0" y="0"/>
          <a:ext cx="0" cy="0"/>
          <a:chOff x="0" y="0"/>
          <a:chExt cx="0" cy="0"/>
        </a:xfrm>
      </p:grpSpPr>
      <p:cxnSp>
        <p:nvCxnSpPr>
          <p:cNvPr id="1198" name="Google Shape;1198;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2" name="Google Shape;1202;p8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203" name="Google Shape;1203;p8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204" name="Google Shape;1204;p8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5" name="Google Shape;1205;p8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206" name="Google Shape;1206;p8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207" name="Google Shape;1207;p87"/>
          <p:cNvPicPr preferRelativeResize="0"/>
          <p:nvPr/>
        </p:nvPicPr>
        <p:blipFill>
          <a:blip r:embed="rId4">
            <a:alphaModFix/>
          </a:blip>
          <a:stretch>
            <a:fillRect/>
          </a:stretch>
        </p:blipFill>
        <p:spPr>
          <a:xfrm>
            <a:off x="2844278" y="1305467"/>
            <a:ext cx="286113" cy="286113"/>
          </a:xfrm>
          <a:prstGeom prst="rect">
            <a:avLst/>
          </a:prstGeom>
          <a:noFill/>
          <a:ln>
            <a:noFill/>
          </a:ln>
        </p:spPr>
      </p:pic>
      <p:sp>
        <p:nvSpPr>
          <p:cNvPr id="1208" name="Google Shape;1208;p8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Marie </a:t>
            </a:r>
            <a:endParaRPr sz="800">
              <a:solidFill>
                <a:srgbClr val="666666"/>
              </a:solidFill>
            </a:endParaRPr>
          </a:p>
        </p:txBody>
      </p:sp>
      <p:pic>
        <p:nvPicPr>
          <p:cNvPr id="1209" name="Google Shape;1209;p8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210" name="Google Shape;1210;p8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000000"/>
                </a:solidFill>
                <a:highlight>
                  <a:srgbClr val="9FC5E8"/>
                </a:highlight>
                <a:latin typeface="Roboto"/>
                <a:ea typeface="Roboto"/>
                <a:cs typeface="Roboto"/>
                <a:sym typeface="Roboto"/>
              </a:rPr>
              <a:t>Marie Rodrìguez</a:t>
            </a:r>
            <a:endParaRPr sz="800">
              <a:highlight>
                <a:srgbClr val="9FC5E8"/>
              </a:highlight>
            </a:endParaRPr>
          </a:p>
        </p:txBody>
      </p:sp>
      <p:sp>
        <p:nvSpPr>
          <p:cNvPr id="1212" name="Google Shape;1212;p8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213" name="Google Shape;1213;p8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215" name="Google Shape;1215;p8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Zoom Annotate">
  <p:cSld name="CUSTOM_2_7_2_1_1_1_2_1">
    <p:spTree>
      <p:nvGrpSpPr>
        <p:cNvPr id="1217" name="Shape 1217"/>
        <p:cNvGrpSpPr/>
        <p:nvPr/>
      </p:nvGrpSpPr>
      <p:grpSpPr>
        <a:xfrm>
          <a:off x="0" y="0"/>
          <a:ext cx="0" cy="0"/>
          <a:chOff x="0" y="0"/>
          <a:chExt cx="0" cy="0"/>
        </a:xfrm>
      </p:grpSpPr>
      <p:cxnSp>
        <p:nvCxnSpPr>
          <p:cNvPr id="1218" name="Google Shape;1218;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19" name="Google Shape;1219;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0" name="Google Shape;1220;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1" name="Google Shape;1221;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2" name="Google Shape;1222;p8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23" name="Google Shape;1223;p8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24" name="Google Shape;1224;p8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Zoom Annotate with Shared Screen">
  <p:cSld name="CUSTOM_2_7_2_1_1_1_2_1_1">
    <p:spTree>
      <p:nvGrpSpPr>
        <p:cNvPr id="1225" name="Shape 1225"/>
        <p:cNvGrpSpPr/>
        <p:nvPr/>
      </p:nvGrpSpPr>
      <p:grpSpPr>
        <a:xfrm>
          <a:off x="0" y="0"/>
          <a:ext cx="0" cy="0"/>
          <a:chOff x="0" y="0"/>
          <a:chExt cx="0" cy="0"/>
        </a:xfrm>
      </p:grpSpPr>
      <p:cxnSp>
        <p:nvCxnSpPr>
          <p:cNvPr id="1226" name="Google Shape;1226;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0" name="Google Shape;1230;p8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31" name="Google Shape;1231;p8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32" name="Google Shape;1232;p8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33" name="Google Shape;1233;p8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34" name="Google Shape;1234;p8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35" name="Google Shape;1235;p8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Zoom Breakout Room (No Instructions)">
  <p:cSld name="CUSTOM_2_3_1_1_1_1_1_2_1_2_1_1_1_1_1_1">
    <p:spTree>
      <p:nvGrpSpPr>
        <p:cNvPr id="1236" name="Shape 1236"/>
        <p:cNvGrpSpPr/>
        <p:nvPr/>
      </p:nvGrpSpPr>
      <p:grpSpPr>
        <a:xfrm>
          <a:off x="0" y="0"/>
          <a:ext cx="0" cy="0"/>
          <a:chOff x="0" y="0"/>
          <a:chExt cx="0" cy="0"/>
        </a:xfrm>
      </p:grpSpPr>
      <p:pic>
        <p:nvPicPr>
          <p:cNvPr id="1237" name="Google Shape;1237;p9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8" name="Google Shape;1238;p9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0"/>
          <p:cNvSpPr txBox="1"/>
          <p:nvPr>
            <p:ph type="title"/>
          </p:nvPr>
        </p:nvSpPr>
        <p:spPr>
          <a:xfrm>
            <a:off x="-24900" y="4234600"/>
            <a:ext cx="8970300" cy="634500"/>
          </a:xfrm>
          <a:prstGeom prst="rect">
            <a:avLst/>
          </a:prstGeom>
          <a:noFill/>
          <a:ln>
            <a:noFill/>
          </a:ln>
        </p:spPr>
        <p:txBody>
          <a:bodyPr anchorCtr="0" anchor="t" bIns="0" lIns="457200" spcFirstLastPara="1" rIns="41147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0" name="Google Shape;1240;p9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2" name="Google Shape;1242;p90"/>
          <p:cNvSpPr txBox="1"/>
          <p:nvPr/>
        </p:nvSpPr>
        <p:spPr>
          <a:xfrm>
            <a:off x="350525" y="3943225"/>
            <a:ext cx="82572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Zoom Breakout Room Activity</a:t>
            </a:r>
            <a:endParaRPr b="1" sz="1300">
              <a:solidFill>
                <a:srgbClr val="FFFFFF"/>
              </a:solidFill>
              <a:latin typeface="Roboto"/>
              <a:ea typeface="Roboto"/>
              <a:cs typeface="Roboto"/>
              <a:sym typeface="Roboto"/>
            </a:endParaRPr>
          </a:p>
        </p:txBody>
      </p:sp>
      <p:sp>
        <p:nvSpPr>
          <p:cNvPr id="1243" name="Google Shape;1243;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4" name="Google Shape;1244;p90"/>
          <p:cNvSpPr/>
          <p:nvPr/>
        </p:nvSpPr>
        <p:spPr>
          <a:xfrm>
            <a:off x="1348976" y="940500"/>
            <a:ext cx="5997900" cy="6888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   Breakout Rooms</a:t>
            </a:r>
            <a:endParaRPr sz="1600">
              <a:solidFill>
                <a:srgbClr val="FFFFFF"/>
              </a:solidFill>
              <a:latin typeface="Roboto"/>
              <a:ea typeface="Roboto"/>
              <a:cs typeface="Roboto"/>
              <a:sym typeface="Roboto"/>
            </a:endParaRPr>
          </a:p>
        </p:txBody>
      </p:sp>
      <p:sp>
        <p:nvSpPr>
          <p:cNvPr id="1245" name="Google Shape;1245;p90"/>
          <p:cNvSpPr/>
          <p:nvPr/>
        </p:nvSpPr>
        <p:spPr>
          <a:xfrm>
            <a:off x="1467731" y="1023634"/>
            <a:ext cx="225900" cy="2259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X</a:t>
            </a:r>
            <a:endParaRPr sz="1200">
              <a:solidFill>
                <a:srgbClr val="FFFFFF"/>
              </a:solidFill>
              <a:latin typeface="Roboto"/>
              <a:ea typeface="Roboto"/>
              <a:cs typeface="Roboto"/>
              <a:sym typeface="Roboto"/>
            </a:endParaRPr>
          </a:p>
        </p:txBody>
      </p:sp>
      <p:sp>
        <p:nvSpPr>
          <p:cNvPr id="1246" name="Google Shape;1246;p90"/>
          <p:cNvSpPr/>
          <p:nvPr/>
        </p:nvSpPr>
        <p:spPr>
          <a:xfrm>
            <a:off x="1348976" y="1387502"/>
            <a:ext cx="5997900" cy="18690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7" name="Google Shape;1247;p90"/>
          <p:cNvPicPr preferRelativeResize="0"/>
          <p:nvPr/>
        </p:nvPicPr>
        <p:blipFill>
          <a:blip r:embed="rId3">
            <a:alphaModFix/>
          </a:blip>
          <a:stretch>
            <a:fillRect/>
          </a:stretch>
        </p:blipFill>
        <p:spPr>
          <a:xfrm>
            <a:off x="1631078" y="1532221"/>
            <a:ext cx="843145" cy="883187"/>
          </a:xfrm>
          <a:prstGeom prst="rect">
            <a:avLst/>
          </a:prstGeom>
          <a:noFill/>
          <a:ln>
            <a:noFill/>
          </a:ln>
          <a:effectLst>
            <a:outerShdw blurRad="57150" rotWithShape="0" algn="bl" dir="5400000" dist="19050">
              <a:srgbClr val="000000">
                <a:alpha val="50000"/>
              </a:srgbClr>
            </a:outerShdw>
          </a:effectLst>
        </p:spPr>
      </p:pic>
      <p:sp>
        <p:nvSpPr>
          <p:cNvPr id="1248" name="Google Shape;1248;p90"/>
          <p:cNvSpPr txBox="1"/>
          <p:nvPr/>
        </p:nvSpPr>
        <p:spPr>
          <a:xfrm>
            <a:off x="2474224" y="1579865"/>
            <a:ext cx="5320800" cy="6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Roboto"/>
                <a:ea typeface="Roboto"/>
                <a:cs typeface="Roboto"/>
                <a:sym typeface="Roboto"/>
              </a:rPr>
              <a:t>The host is inviting you to join Breakout Room:</a:t>
            </a:r>
            <a:endParaRPr sz="1700">
              <a:latin typeface="Roboto"/>
              <a:ea typeface="Roboto"/>
              <a:cs typeface="Roboto"/>
              <a:sym typeface="Roboto"/>
            </a:endParaRPr>
          </a:p>
          <a:p>
            <a:pPr indent="0" lvl="0" marL="0" rtl="0" algn="l">
              <a:lnSpc>
                <a:spcPct val="115000"/>
              </a:lnSpc>
              <a:spcBef>
                <a:spcPts val="0"/>
              </a:spcBef>
              <a:spcAft>
                <a:spcPts val="0"/>
              </a:spcAft>
              <a:buNone/>
            </a:pPr>
            <a:r>
              <a:rPr b="1" lang="en" sz="1700">
                <a:latin typeface="Roboto"/>
                <a:ea typeface="Roboto"/>
                <a:cs typeface="Roboto"/>
                <a:sym typeface="Roboto"/>
              </a:rPr>
              <a:t>Breakout Room 1</a:t>
            </a:r>
            <a:r>
              <a:rPr lang="en" sz="1700">
                <a:latin typeface="Roboto"/>
                <a:ea typeface="Roboto"/>
                <a:cs typeface="Roboto"/>
                <a:sym typeface="Roboto"/>
              </a:rPr>
              <a:t> </a:t>
            </a:r>
            <a:endParaRPr sz="1700">
              <a:latin typeface="Roboto"/>
              <a:ea typeface="Roboto"/>
              <a:cs typeface="Roboto"/>
              <a:sym typeface="Roboto"/>
            </a:endParaRPr>
          </a:p>
        </p:txBody>
      </p:sp>
      <p:cxnSp>
        <p:nvCxnSpPr>
          <p:cNvPr id="1249" name="Google Shape;1249;p90"/>
          <p:cNvCxnSpPr/>
          <p:nvPr/>
        </p:nvCxnSpPr>
        <p:spPr>
          <a:xfrm>
            <a:off x="1360868" y="2698195"/>
            <a:ext cx="5973900" cy="0"/>
          </a:xfrm>
          <a:prstGeom prst="straightConnector1">
            <a:avLst/>
          </a:prstGeom>
          <a:noFill/>
          <a:ln cap="flat" cmpd="sng" w="9525">
            <a:solidFill>
              <a:srgbClr val="78909C"/>
            </a:solidFill>
            <a:prstDash val="solid"/>
            <a:round/>
            <a:headEnd len="med" w="med" type="none"/>
            <a:tailEnd len="med" w="med" type="none"/>
          </a:ln>
        </p:spPr>
      </p:cxnSp>
      <p:sp>
        <p:nvSpPr>
          <p:cNvPr id="1250" name="Google Shape;1250;p90"/>
          <p:cNvSpPr/>
          <p:nvPr/>
        </p:nvSpPr>
        <p:spPr>
          <a:xfrm>
            <a:off x="5280075" y="2852590"/>
            <a:ext cx="843300" cy="2730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Join</a:t>
            </a:r>
            <a:endParaRPr b="1">
              <a:latin typeface="Roboto"/>
              <a:ea typeface="Roboto"/>
              <a:cs typeface="Roboto"/>
              <a:sym typeface="Roboto"/>
            </a:endParaRPr>
          </a:p>
        </p:txBody>
      </p:sp>
      <p:sp>
        <p:nvSpPr>
          <p:cNvPr id="1251" name="Google Shape;1251;p90"/>
          <p:cNvSpPr/>
          <p:nvPr/>
        </p:nvSpPr>
        <p:spPr>
          <a:xfrm>
            <a:off x="6234133" y="2852590"/>
            <a:ext cx="843300" cy="2730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Later</a:t>
            </a:r>
            <a:endParaRPr>
              <a:latin typeface="Roboto"/>
              <a:ea typeface="Roboto"/>
              <a:cs typeface="Roboto"/>
              <a:sym typeface="Roboto"/>
            </a:endParaRPr>
          </a:p>
        </p:txBody>
      </p:sp>
      <p:sp>
        <p:nvSpPr>
          <p:cNvPr id="1252" name="Google Shape;1252;p90"/>
          <p:cNvSpPr/>
          <p:nvPr/>
        </p:nvSpPr>
        <p:spPr>
          <a:xfrm>
            <a:off x="4790162" y="2852590"/>
            <a:ext cx="596100" cy="2730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Zoom Breakout Room with Instructions">
  <p:cSld name="CUSTOM_2_3_1_1_1_1_1_2_1_2_1_1_1_1_2">
    <p:spTree>
      <p:nvGrpSpPr>
        <p:cNvPr id="1253" name="Shape 1253"/>
        <p:cNvGrpSpPr/>
        <p:nvPr/>
      </p:nvGrpSpPr>
      <p:grpSpPr>
        <a:xfrm>
          <a:off x="0" y="0"/>
          <a:ext cx="0" cy="0"/>
          <a:chOff x="0" y="0"/>
          <a:chExt cx="0" cy="0"/>
        </a:xfrm>
      </p:grpSpPr>
      <p:pic>
        <p:nvPicPr>
          <p:cNvPr id="1254" name="Google Shape;1254;p9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55" name="Google Shape;1255;p9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6" name="Google Shape;1256;p9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57" name="Google Shape;1257;p9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9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0" name="Google Shape;1260;p9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61" name="Google Shape;1261;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91"/>
          <p:cNvSpPr txBox="1"/>
          <p:nvPr>
            <p:ph idx="2" type="title"/>
          </p:nvPr>
        </p:nvSpPr>
        <p:spPr>
          <a:xfrm>
            <a:off x="273975" y="1407263"/>
            <a:ext cx="8595300" cy="2400000"/>
          </a:xfrm>
          <a:prstGeom prst="rect">
            <a:avLst/>
          </a:prstGeom>
          <a:noFill/>
          <a:ln>
            <a:noFill/>
          </a:ln>
        </p:spPr>
        <p:txBody>
          <a:bodyPr anchorCtr="0" anchor="t" bIns="457200" lIns="43891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3" name="Google Shape;1263;p91"/>
          <p:cNvSpPr txBox="1"/>
          <p:nvPr/>
        </p:nvSpPr>
        <p:spPr>
          <a:xfrm>
            <a:off x="274325" y="904500"/>
            <a:ext cx="8595300" cy="392700"/>
          </a:xfrm>
          <a:prstGeom prst="rect">
            <a:avLst/>
          </a:prstGeom>
          <a:noFill/>
          <a:ln>
            <a:noFill/>
          </a:ln>
        </p:spPr>
        <p:txBody>
          <a:bodyPr anchorCtr="0" anchor="t" bIns="91425" lIns="43891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Zoom Breakout Room Activity:</a:t>
            </a:r>
            <a:endParaRPr b="1" sz="2000">
              <a:latin typeface="Roboto"/>
              <a:ea typeface="Roboto"/>
              <a:cs typeface="Roboto"/>
              <a:sym typeface="Roboto"/>
            </a:endParaRPr>
          </a:p>
        </p:txBody>
      </p:sp>
      <p:sp>
        <p:nvSpPr>
          <p:cNvPr id="1264" name="Google Shape;1264;p91"/>
          <p:cNvSpPr/>
          <p:nvPr/>
        </p:nvSpPr>
        <p:spPr>
          <a:xfrm>
            <a:off x="454000" y="94860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265" name="Google Shape;1265;p91"/>
          <p:cNvSpPr/>
          <p:nvPr/>
        </p:nvSpPr>
        <p:spPr>
          <a:xfrm>
            <a:off x="532889" y="100382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66" name="Google Shape;1266;p91"/>
          <p:cNvSpPr/>
          <p:nvPr/>
        </p:nvSpPr>
        <p:spPr>
          <a:xfrm>
            <a:off x="454000" y="124553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p91"/>
          <p:cNvPicPr preferRelativeResize="0"/>
          <p:nvPr/>
        </p:nvPicPr>
        <p:blipFill>
          <a:blip r:embed="rId4">
            <a:alphaModFix/>
          </a:blip>
          <a:stretch>
            <a:fillRect/>
          </a:stretch>
        </p:blipFill>
        <p:spPr>
          <a:xfrm>
            <a:off x="641400" y="1341675"/>
            <a:ext cx="560101" cy="586693"/>
          </a:xfrm>
          <a:prstGeom prst="rect">
            <a:avLst/>
          </a:prstGeom>
          <a:noFill/>
          <a:ln>
            <a:noFill/>
          </a:ln>
          <a:effectLst>
            <a:outerShdw blurRad="57150" rotWithShape="0" algn="bl" dir="5400000" dist="19050">
              <a:srgbClr val="000000">
                <a:alpha val="50000"/>
              </a:srgbClr>
            </a:outerShdw>
          </a:effectLst>
        </p:spPr>
      </p:pic>
      <p:sp>
        <p:nvSpPr>
          <p:cNvPr id="1268" name="Google Shape;1268;p91"/>
          <p:cNvSpPr txBox="1"/>
          <p:nvPr/>
        </p:nvSpPr>
        <p:spPr>
          <a:xfrm>
            <a:off x="1201500" y="137332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69" name="Google Shape;1269;p91"/>
          <p:cNvCxnSpPr/>
          <p:nvPr/>
        </p:nvCxnSpPr>
        <p:spPr>
          <a:xfrm>
            <a:off x="461900" y="2116222"/>
            <a:ext cx="3968400" cy="0"/>
          </a:xfrm>
          <a:prstGeom prst="straightConnector1">
            <a:avLst/>
          </a:prstGeom>
          <a:noFill/>
          <a:ln cap="flat" cmpd="sng" w="9525">
            <a:solidFill>
              <a:srgbClr val="78909C"/>
            </a:solidFill>
            <a:prstDash val="solid"/>
            <a:round/>
            <a:headEnd len="med" w="med" type="none"/>
            <a:tailEnd len="med" w="med" type="none"/>
          </a:ln>
        </p:spPr>
      </p:cxnSp>
      <p:sp>
        <p:nvSpPr>
          <p:cNvPr id="1270" name="Google Shape;1270;p91"/>
          <p:cNvSpPr/>
          <p:nvPr/>
        </p:nvSpPr>
        <p:spPr>
          <a:xfrm>
            <a:off x="3065421" y="221878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71" name="Google Shape;1271;p91"/>
          <p:cNvSpPr/>
          <p:nvPr/>
        </p:nvSpPr>
        <p:spPr>
          <a:xfrm>
            <a:off x="3699200" y="221878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72" name="Google Shape;1272;p91"/>
          <p:cNvSpPr/>
          <p:nvPr/>
        </p:nvSpPr>
        <p:spPr>
          <a:xfrm>
            <a:off x="2739973" y="221878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Zoom Breakout Room Roles">
  <p:cSld name="CUSTOM_2_7_2_2">
    <p:spTree>
      <p:nvGrpSpPr>
        <p:cNvPr id="1273" name="Shape 1273"/>
        <p:cNvGrpSpPr/>
        <p:nvPr/>
      </p:nvGrpSpPr>
      <p:grpSpPr>
        <a:xfrm>
          <a:off x="0" y="0"/>
          <a:ext cx="0" cy="0"/>
          <a:chOff x="0" y="0"/>
          <a:chExt cx="0" cy="0"/>
        </a:xfrm>
      </p:grpSpPr>
      <p:sp>
        <p:nvSpPr>
          <p:cNvPr id="1274" name="Google Shape;1274;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75" name="Google Shape;1275;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76" name="Google Shape;127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77" name="Google Shape;1277;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8" name="Google Shape;1278;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1279" name="Google Shape;1279;p92"/>
          <p:cNvGraphicFramePr/>
          <p:nvPr/>
        </p:nvGraphicFramePr>
        <p:xfrm>
          <a:off x="358300" y="1181050"/>
          <a:ext cx="3000000" cy="3000000"/>
        </p:xfrm>
        <a:graphic>
          <a:graphicData uri="http://schemas.openxmlformats.org/drawingml/2006/table">
            <a:tbl>
              <a:tblPr>
                <a:noFill/>
                <a:tableStyleId>{5174323A-F74F-4369-8C08-E78628C5B364}</a:tableStyleId>
              </a:tblPr>
              <a:tblGrid>
                <a:gridCol w="1841825"/>
                <a:gridCol w="6593375"/>
              </a:tblGrid>
              <a:tr h="713225">
                <a:tc>
                  <a:txBody>
                    <a:bodyPr/>
                    <a:lstStyle/>
                    <a:p>
                      <a:pPr indent="0" lvl="0" marL="0" rtl="0" algn="r">
                        <a:spcBef>
                          <a:spcPts val="0"/>
                        </a:spcBef>
                        <a:spcAft>
                          <a:spcPts val="0"/>
                        </a:spcAft>
                        <a:buNone/>
                      </a:pPr>
                      <a:r>
                        <a:rPr b="1" lang="en">
                          <a:latin typeface="Roboto"/>
                          <a:ea typeface="Roboto"/>
                          <a:cs typeface="Roboto"/>
                          <a:sym typeface="Roboto"/>
                        </a:rPr>
                        <a:t>Facilitator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7EA15"/>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65175">
                <a:tc>
                  <a:txBody>
                    <a:bodyPr/>
                    <a:lstStyle/>
                    <a:p>
                      <a:pPr indent="0" lvl="0" marL="0" rtl="0" algn="r">
                        <a:spcBef>
                          <a:spcPts val="0"/>
                        </a:spcBef>
                        <a:spcAft>
                          <a:spcPts val="0"/>
                        </a:spcAft>
                        <a:buNone/>
                      </a:pPr>
                      <a:r>
                        <a:rPr b="1" lang="en">
                          <a:latin typeface="Roboto"/>
                          <a:ea typeface="Roboto"/>
                          <a:cs typeface="Roboto"/>
                          <a:sym typeface="Roboto"/>
                        </a:rPr>
                        <a:t>Recorder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A54">
                        <a:alpha val="45810"/>
                      </a:srgbClr>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D7E74">
                        <a:alpha val="53070"/>
                      </a:srgbClr>
                    </a:solidFill>
                  </a:tcPr>
                </a:tc>
              </a:tr>
            </a:tbl>
          </a:graphicData>
        </a:graphic>
      </p:graphicFrame>
      <p:sp>
        <p:nvSpPr>
          <p:cNvPr id="1280" name="Google Shape;1280;p9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Additional Zoom Breakout Room Roles">
  <p:cSld name="CUSTOM_2_7_2_2_2">
    <p:spTree>
      <p:nvGrpSpPr>
        <p:cNvPr id="1281" name="Shape 1281"/>
        <p:cNvGrpSpPr/>
        <p:nvPr/>
      </p:nvGrpSpPr>
      <p:grpSpPr>
        <a:xfrm>
          <a:off x="0" y="0"/>
          <a:ext cx="0" cy="0"/>
          <a:chOff x="0" y="0"/>
          <a:chExt cx="0" cy="0"/>
        </a:xfrm>
      </p:grpSpPr>
      <p:cxnSp>
        <p:nvCxnSpPr>
          <p:cNvPr id="1282" name="Google Shape;1282;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3" name="Google Shape;1283;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84" name="Google Shape;1284;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85" name="Google Shape;1285;p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aphicFrame>
        <p:nvGraphicFramePr>
          <p:cNvPr id="1286" name="Google Shape;1286;p93"/>
          <p:cNvGraphicFramePr/>
          <p:nvPr/>
        </p:nvGraphicFramePr>
        <p:xfrm>
          <a:off x="358300" y="876250"/>
          <a:ext cx="3000000" cy="3000000"/>
        </p:xfrm>
        <a:graphic>
          <a:graphicData uri="http://schemas.openxmlformats.org/drawingml/2006/table">
            <a:tbl>
              <a:tblPr>
                <a:noFill/>
                <a:tableStyleId>{5174323A-F74F-4369-8C08-E78628C5B364}</a:tableStyleId>
              </a:tblPr>
              <a:tblGrid>
                <a:gridCol w="1841825"/>
                <a:gridCol w="6593375"/>
              </a:tblGrid>
              <a:tr h="464325">
                <a:tc>
                  <a:txBody>
                    <a:bodyPr/>
                    <a:lstStyle/>
                    <a:p>
                      <a:pPr indent="0" lvl="0" marL="0" rtl="0" algn="r">
                        <a:spcBef>
                          <a:spcPts val="0"/>
                        </a:spcBef>
                        <a:spcAft>
                          <a:spcPts val="0"/>
                        </a:spcAft>
                        <a:buNone/>
                      </a:pPr>
                      <a:r>
                        <a:rPr b="1" lang="en" sz="1200">
                          <a:latin typeface="Roboto"/>
                          <a:ea typeface="Roboto"/>
                          <a:cs typeface="Roboto"/>
                          <a:sym typeface="Roboto"/>
                        </a:rPr>
                        <a:t>Timekeeper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Synthesizer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Concept Mapper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973AB">
                        <a:alpha val="62010"/>
                      </a:srgbClr>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alpha val="42460"/>
                      </a:srgbClr>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FC0DC"/>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287" name="Google Shape;1287;p9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Pair Activity with Instructions">
  <p:cSld name="CUSTOM_2_3_1_1_1_1_1_2_1_2_1_1_1_1_2_1_2">
    <p:spTree>
      <p:nvGrpSpPr>
        <p:cNvPr id="1288" name="Shape 1288"/>
        <p:cNvGrpSpPr/>
        <p:nvPr/>
      </p:nvGrpSpPr>
      <p:grpSpPr>
        <a:xfrm>
          <a:off x="0" y="0"/>
          <a:ext cx="0" cy="0"/>
          <a:chOff x="0" y="0"/>
          <a:chExt cx="0" cy="0"/>
        </a:xfrm>
      </p:grpSpPr>
      <p:pic>
        <p:nvPicPr>
          <p:cNvPr id="1289" name="Google Shape;1289;p9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90" name="Google Shape;1290;p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1" name="Google Shape;1291;p9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92" name="Google Shape;1292;p9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9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5" name="Google Shape;1295;p9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96" name="Google Shape;1296;p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94"/>
          <p:cNvSpPr txBox="1"/>
          <p:nvPr>
            <p:ph idx="2" type="title"/>
          </p:nvPr>
        </p:nvSpPr>
        <p:spPr>
          <a:xfrm>
            <a:off x="273975" y="886803"/>
            <a:ext cx="8595300" cy="2920500"/>
          </a:xfrm>
          <a:prstGeom prst="rect">
            <a:avLst/>
          </a:prstGeom>
          <a:noFill/>
          <a:ln>
            <a:noFill/>
          </a:ln>
        </p:spPr>
        <p:txBody>
          <a:bodyPr anchorCtr="0" anchor="t" bIns="457200" lIns="30175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98" name="Google Shape;1298;p94"/>
          <p:cNvPicPr preferRelativeResize="0"/>
          <p:nvPr/>
        </p:nvPicPr>
        <p:blipFill>
          <a:blip r:embed="rId4">
            <a:alphaModFix/>
          </a:blip>
          <a:stretch>
            <a:fillRect/>
          </a:stretch>
        </p:blipFill>
        <p:spPr>
          <a:xfrm>
            <a:off x="664900" y="783412"/>
            <a:ext cx="2267323" cy="240000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air Programming Activity Roles of Driver and Navigator">
  <p:cSld name="CUSTOM_2_3_1_1_1_1_1_2_1_2_1_1_1_1_2_1">
    <p:spTree>
      <p:nvGrpSpPr>
        <p:cNvPr id="1299" name="Shape 1299"/>
        <p:cNvGrpSpPr/>
        <p:nvPr/>
      </p:nvGrpSpPr>
      <p:grpSpPr>
        <a:xfrm>
          <a:off x="0" y="0"/>
          <a:ext cx="0" cy="0"/>
          <a:chOff x="0" y="0"/>
          <a:chExt cx="0" cy="0"/>
        </a:xfrm>
      </p:grpSpPr>
      <p:pic>
        <p:nvPicPr>
          <p:cNvPr id="1300" name="Google Shape;1300;p9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01" name="Google Shape;1301;p9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2" name="Google Shape;1302;p9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03" name="Google Shape;1303;p9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9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6" name="Google Shape;1306;p9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07" name="Google Shape;1307;p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95"/>
          <p:cNvSpPr txBox="1"/>
          <p:nvPr>
            <p:ph idx="2" type="title"/>
          </p:nvPr>
        </p:nvSpPr>
        <p:spPr>
          <a:xfrm>
            <a:off x="273975" y="1407263"/>
            <a:ext cx="8595300" cy="2400000"/>
          </a:xfrm>
          <a:prstGeom prst="rect">
            <a:avLst/>
          </a:prstGeom>
          <a:noFill/>
          <a:ln>
            <a:noFill/>
          </a:ln>
        </p:spPr>
        <p:txBody>
          <a:bodyPr anchorCtr="0" anchor="t" bIns="457200" lIns="32004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9" name="Google Shape;1309;p95"/>
          <p:cNvSpPr txBox="1"/>
          <p:nvPr/>
        </p:nvSpPr>
        <p:spPr>
          <a:xfrm>
            <a:off x="274325" y="904500"/>
            <a:ext cx="8595300" cy="392700"/>
          </a:xfrm>
          <a:prstGeom prst="rect">
            <a:avLst/>
          </a:prstGeom>
          <a:noFill/>
          <a:ln>
            <a:noFill/>
          </a:ln>
        </p:spPr>
        <p:txBody>
          <a:bodyPr anchorCtr="0" anchor="t" bIns="91425" lIns="32004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Pair Programming Activity:</a:t>
            </a:r>
            <a:endParaRPr b="1" sz="2000">
              <a:latin typeface="Roboto"/>
              <a:ea typeface="Roboto"/>
              <a:cs typeface="Roboto"/>
              <a:sym typeface="Roboto"/>
            </a:endParaRPr>
          </a:p>
        </p:txBody>
      </p:sp>
      <p:pic>
        <p:nvPicPr>
          <p:cNvPr id="1310" name="Google Shape;1310;p95"/>
          <p:cNvPicPr preferRelativeResize="0"/>
          <p:nvPr/>
        </p:nvPicPr>
        <p:blipFill>
          <a:blip r:embed="rId4">
            <a:alphaModFix/>
          </a:blip>
          <a:stretch>
            <a:fillRect/>
          </a:stretch>
        </p:blipFill>
        <p:spPr>
          <a:xfrm>
            <a:off x="509700" y="634700"/>
            <a:ext cx="2639524" cy="295045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air Activity Roles">
  <p:cSld name="CUSTOM_2_7_2_2_1">
    <p:spTree>
      <p:nvGrpSpPr>
        <p:cNvPr id="1311" name="Shape 1311"/>
        <p:cNvGrpSpPr/>
        <p:nvPr/>
      </p:nvGrpSpPr>
      <p:grpSpPr>
        <a:xfrm>
          <a:off x="0" y="0"/>
          <a:ext cx="0" cy="0"/>
          <a:chOff x="0" y="0"/>
          <a:chExt cx="0" cy="0"/>
        </a:xfrm>
      </p:grpSpPr>
      <p:sp>
        <p:nvSpPr>
          <p:cNvPr id="1312" name="Google Shape;1312;p96"/>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313" name="Google Shape;1313;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14" name="Google Shape;1314;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15" name="Google Shape;1315;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6" name="Google Shape;1316;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9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318" name="Google Shape;1318;p96"/>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319" name="Google Shape;1319;p9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320" name="Google Shape;1320;p96"/>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321" name="Google Shape;1321;p96"/>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323" name="Google Shape;1323;p96"/>
          <p:cNvSpPr/>
          <p:nvPr/>
        </p:nvSpPr>
        <p:spPr>
          <a:xfrm>
            <a:off x="4936295" y="1423550"/>
            <a:ext cx="5304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324" name="Google Shape;1324;p96"/>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6"/>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326" name="Google Shape;1326;p96"/>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327" name="Google Shape;1327;p96"/>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328" name="Google Shape;1328;p96"/>
          <p:cNvPicPr preferRelativeResize="0"/>
          <p:nvPr/>
        </p:nvPicPr>
        <p:blipFill>
          <a:blip r:embed="rId4">
            <a:alphaModFix/>
          </a:blip>
          <a:stretch>
            <a:fillRect/>
          </a:stretch>
        </p:blipFill>
        <p:spPr>
          <a:xfrm>
            <a:off x="7470800" y="3735584"/>
            <a:ext cx="1244500" cy="905441"/>
          </a:xfrm>
          <a:prstGeom prst="rect">
            <a:avLst/>
          </a:prstGeom>
          <a:noFill/>
          <a:ln>
            <a:noFill/>
          </a:ln>
        </p:spPr>
      </p:pic>
    </p:spTree>
  </p:cSld>
  <p:clrMapOvr>
    <a:masterClrMapping/>
  </p:clrMapOvr>
  <p:extLst>
    <p:ext uri="{DCECCB84-F9BA-43D5-87BE-67443E8EF086}">
      <p15:sldGuideLst>
        <p15:guide id="1" orient="horz" pos="2872">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Zoom Poll Instructions ">
  <p:cSld name="CUSTOM_2_3_1_1_1_1_1_2_1_2_1_1_1_1_2_1_1">
    <p:spTree>
      <p:nvGrpSpPr>
        <p:cNvPr id="1329" name="Shape 1329"/>
        <p:cNvGrpSpPr/>
        <p:nvPr/>
      </p:nvGrpSpPr>
      <p:grpSpPr>
        <a:xfrm>
          <a:off x="0" y="0"/>
          <a:ext cx="0" cy="0"/>
          <a:chOff x="0" y="0"/>
          <a:chExt cx="0" cy="0"/>
        </a:xfrm>
      </p:grpSpPr>
      <p:pic>
        <p:nvPicPr>
          <p:cNvPr id="1330" name="Google Shape;1330;p9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1" name="Google Shape;1331;p9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2" name="Google Shape;1332;p9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3" name="Google Shape;1333;p9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4" name="Google Shape;1334;p9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6" name="Google Shape;1336;p9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37" name="Google Shape;1337;p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8" name="Google Shape;1338;p97"/>
          <p:cNvSpPr txBox="1"/>
          <p:nvPr>
            <p:ph idx="2"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9" name="Google Shape;1339;p97"/>
          <p:cNvSpPr txBox="1"/>
          <p:nvPr/>
        </p:nvSpPr>
        <p:spPr>
          <a:xfrm>
            <a:off x="274325" y="752100"/>
            <a:ext cx="8595300" cy="392700"/>
          </a:xfrm>
          <a:prstGeom prst="rect">
            <a:avLst/>
          </a:prstGeom>
          <a:noFill/>
          <a:ln>
            <a:noFill/>
          </a:ln>
        </p:spPr>
        <p:txBody>
          <a:bodyPr anchorCtr="0" anchor="t" bIns="91425" lIns="292607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respond to the following poll:</a:t>
            </a:r>
            <a:endParaRPr b="1" sz="2000">
              <a:latin typeface="Roboto"/>
              <a:ea typeface="Roboto"/>
              <a:cs typeface="Roboto"/>
              <a:sym typeface="Roboto"/>
            </a:endParaRPr>
          </a:p>
        </p:txBody>
      </p:sp>
      <p:pic>
        <p:nvPicPr>
          <p:cNvPr id="1340" name="Google Shape;1340;p97"/>
          <p:cNvPicPr preferRelativeResize="0"/>
          <p:nvPr/>
        </p:nvPicPr>
        <p:blipFill>
          <a:blip r:embed="rId4">
            <a:alphaModFix/>
          </a:blip>
          <a:stretch>
            <a:fillRect/>
          </a:stretch>
        </p:blipFill>
        <p:spPr>
          <a:xfrm>
            <a:off x="390150" y="839275"/>
            <a:ext cx="2680362" cy="20980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Zoom Annotate Instructions">
  <p:cSld name="CUSTOM_2_3_1_1_1_1_1_2_1_2_1_1_1_1_2_1_1_1">
    <p:spTree>
      <p:nvGrpSpPr>
        <p:cNvPr id="1341" name="Shape 1341"/>
        <p:cNvGrpSpPr/>
        <p:nvPr/>
      </p:nvGrpSpPr>
      <p:grpSpPr>
        <a:xfrm>
          <a:off x="0" y="0"/>
          <a:ext cx="0" cy="0"/>
          <a:chOff x="0" y="0"/>
          <a:chExt cx="0" cy="0"/>
        </a:xfrm>
      </p:grpSpPr>
      <p:pic>
        <p:nvPicPr>
          <p:cNvPr id="1342" name="Google Shape;1342;p9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3" name="Google Shape;1343;p9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4" name="Google Shape;1344;p9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5" name="Google Shape;1345;p9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6" name="Google Shape;1346;p9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48" name="Google Shape;1348;p9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49" name="Google Shape;1349;p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98"/>
          <p:cNvSpPr txBox="1"/>
          <p:nvPr>
            <p:ph idx="2" type="title"/>
          </p:nvPr>
        </p:nvSpPr>
        <p:spPr>
          <a:xfrm>
            <a:off x="273975" y="1732738"/>
            <a:ext cx="8595300" cy="20742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1" name="Google Shape;1351;p98"/>
          <p:cNvSpPr txBox="1"/>
          <p:nvPr/>
        </p:nvSpPr>
        <p:spPr>
          <a:xfrm>
            <a:off x="274325" y="1239100"/>
            <a:ext cx="8595300" cy="439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use the annotate tools to:</a:t>
            </a:r>
            <a:endParaRPr b="1" sz="2000">
              <a:latin typeface="Roboto"/>
              <a:ea typeface="Roboto"/>
              <a:cs typeface="Roboto"/>
              <a:sym typeface="Roboto"/>
            </a:endParaRPr>
          </a:p>
        </p:txBody>
      </p:sp>
      <p:pic>
        <p:nvPicPr>
          <p:cNvPr id="1352" name="Google Shape;1352;p98"/>
          <p:cNvPicPr preferRelativeResize="0"/>
          <p:nvPr/>
        </p:nvPicPr>
        <p:blipFill rotWithShape="1">
          <a:blip r:embed="rId4">
            <a:alphaModFix/>
          </a:blip>
          <a:srcRect b="0" l="29" r="19" t="0"/>
          <a:stretch/>
        </p:blipFill>
        <p:spPr>
          <a:xfrm>
            <a:off x="351817" y="399000"/>
            <a:ext cx="8440378" cy="8401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Help Instructions">
  <p:cSld name="CUSTOM_2_3_1_1_1_1_1_2_1_2_1_1_1_1_1_2">
    <p:spTree>
      <p:nvGrpSpPr>
        <p:cNvPr id="1353" name="Shape 1353"/>
        <p:cNvGrpSpPr/>
        <p:nvPr/>
      </p:nvGrpSpPr>
      <p:grpSpPr>
        <a:xfrm>
          <a:off x="0" y="0"/>
          <a:ext cx="0" cy="0"/>
          <a:chOff x="0" y="0"/>
          <a:chExt cx="0" cy="0"/>
        </a:xfrm>
      </p:grpSpPr>
      <p:pic>
        <p:nvPicPr>
          <p:cNvPr id="1354" name="Google Shape;1354;p9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55" name="Google Shape;1355;p99"/>
          <p:cNvSpPr txBox="1"/>
          <p:nvPr>
            <p:ph type="title"/>
          </p:nvPr>
        </p:nvSpPr>
        <p:spPr>
          <a:xfrm>
            <a:off x="237100" y="3383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6" name="Google Shape;1356;p9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8" name="Google Shape;1358;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9" name="Google Shape;1359;p99"/>
          <p:cNvPicPr preferRelativeResize="0"/>
          <p:nvPr/>
        </p:nvPicPr>
        <p:blipFill>
          <a:blip r:embed="rId3">
            <a:alphaModFix/>
          </a:blip>
          <a:stretch>
            <a:fillRect/>
          </a:stretch>
        </p:blipFill>
        <p:spPr>
          <a:xfrm>
            <a:off x="2974000" y="418900"/>
            <a:ext cx="3148551" cy="299862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Icebreaker: Two Truths and a Lie Slide 1">
  <p:cSld name="CUSTOM_2_3_1_1_1_1_1_2_1_2_1_1_1_1_1_2_1">
    <p:spTree>
      <p:nvGrpSpPr>
        <p:cNvPr id="1360" name="Shape 1360"/>
        <p:cNvGrpSpPr/>
        <p:nvPr/>
      </p:nvGrpSpPr>
      <p:grpSpPr>
        <a:xfrm>
          <a:off x="0" y="0"/>
          <a:ext cx="0" cy="0"/>
          <a:chOff x="0" y="0"/>
          <a:chExt cx="0" cy="0"/>
        </a:xfrm>
      </p:grpSpPr>
      <p:pic>
        <p:nvPicPr>
          <p:cNvPr id="1361" name="Google Shape;1361;p100"/>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362" name="Google Shape;1362;p100"/>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363" name="Google Shape;1363;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4" name="Google Shape;1364;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100"/>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Icebreaker: Two Truths and a Lie Slide 2">
  <p:cSld name="CUSTOM_2_3_1_1_1_1_1_2_1_2_1_1_1_1_1_2_1_1">
    <p:spTree>
      <p:nvGrpSpPr>
        <p:cNvPr id="1366" name="Shape 1366"/>
        <p:cNvGrpSpPr/>
        <p:nvPr/>
      </p:nvGrpSpPr>
      <p:grpSpPr>
        <a:xfrm>
          <a:off x="0" y="0"/>
          <a:ext cx="0" cy="0"/>
          <a:chOff x="0" y="0"/>
          <a:chExt cx="0" cy="0"/>
        </a:xfrm>
      </p:grpSpPr>
      <p:sp>
        <p:nvSpPr>
          <p:cNvPr id="1367" name="Google Shape;1367;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8" name="Google Shape;1368;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69" name="Google Shape;1369;p10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0" name="Google Shape;1370;p101"/>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371" name="Google Shape;1371;p101"/>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1"/>
          <p:cNvSpPr/>
          <p:nvPr/>
        </p:nvSpPr>
        <p:spPr>
          <a:xfrm>
            <a:off x="457181" y="1345103"/>
            <a:ext cx="533400" cy="4767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373" name="Google Shape;1373;p101"/>
          <p:cNvSpPr/>
          <p:nvPr/>
        </p:nvSpPr>
        <p:spPr>
          <a:xfrm rot="10800000">
            <a:off x="593344" y="1733888"/>
            <a:ext cx="261029" cy="144694"/>
          </a:xfrm>
          <a:prstGeom prst="flowChartExtra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101"/>
          <p:cNvGrpSpPr/>
          <p:nvPr/>
        </p:nvGrpSpPr>
        <p:grpSpPr>
          <a:xfrm>
            <a:off x="3228956" y="1345103"/>
            <a:ext cx="533372" cy="533480"/>
            <a:chOff x="457200" y="1378813"/>
            <a:chExt cx="695400" cy="695450"/>
          </a:xfrm>
        </p:grpSpPr>
        <p:sp>
          <p:nvSpPr>
            <p:cNvPr id="1375" name="Google Shape;1375;p101"/>
            <p:cNvSpPr/>
            <p:nvPr/>
          </p:nvSpPr>
          <p:spPr>
            <a:xfrm>
              <a:off x="457200" y="1378813"/>
              <a:ext cx="695400" cy="6213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376" name="Google Shape;1376;p101"/>
            <p:cNvSpPr/>
            <p:nvPr/>
          </p:nvSpPr>
          <p:spPr>
            <a:xfrm rot="10800000">
              <a:off x="634726" y="1885638"/>
              <a:ext cx="340325" cy="188625"/>
            </a:xfrm>
            <a:prstGeom prst="flowChartExtra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7" name="Google Shape;1377;p101"/>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101"/>
          <p:cNvGrpSpPr/>
          <p:nvPr/>
        </p:nvGrpSpPr>
        <p:grpSpPr>
          <a:xfrm>
            <a:off x="6134081" y="1345853"/>
            <a:ext cx="533372" cy="533480"/>
            <a:chOff x="457200" y="1378813"/>
            <a:chExt cx="695400" cy="695450"/>
          </a:xfrm>
        </p:grpSpPr>
        <p:sp>
          <p:nvSpPr>
            <p:cNvPr id="1379" name="Google Shape;1379;p101"/>
            <p:cNvSpPr/>
            <p:nvPr/>
          </p:nvSpPr>
          <p:spPr>
            <a:xfrm>
              <a:off x="457200" y="1378813"/>
              <a:ext cx="695400" cy="621300"/>
            </a:xfrm>
            <a:prstGeom prst="roundRect">
              <a:avLst>
                <a:gd fmla="val 16667" name="adj"/>
              </a:avLst>
            </a:prstGeom>
            <a:solidFill>
              <a:srgbClr val="E470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380" name="Google Shape;1380;p101"/>
            <p:cNvSpPr/>
            <p:nvPr/>
          </p:nvSpPr>
          <p:spPr>
            <a:xfrm rot="10800000">
              <a:off x="634726" y="1885638"/>
              <a:ext cx="340325" cy="188625"/>
            </a:xfrm>
            <a:prstGeom prst="flowChartExtract">
              <a:avLst/>
            </a:prstGeom>
            <a:solidFill>
              <a:srgbClr val="E47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101"/>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3" name="Google Shape;1383;p101"/>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101"/>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101"/>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6" name="Google Shape;1386;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10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0.xml"/><Relationship Id="rId84" Type="http://schemas.openxmlformats.org/officeDocument/2006/relationships/slideLayout" Target="../slideLayouts/slideLayout104.xml"/><Relationship Id="rId83" Type="http://schemas.openxmlformats.org/officeDocument/2006/relationships/slideLayout" Target="../slideLayouts/slideLayout103.xml"/><Relationship Id="rId42" Type="http://schemas.openxmlformats.org/officeDocument/2006/relationships/slideLayout" Target="../slideLayouts/slideLayout62.xml"/><Relationship Id="rId86" Type="http://schemas.openxmlformats.org/officeDocument/2006/relationships/slideLayout" Target="../slideLayouts/slideLayout106.xml"/><Relationship Id="rId41" Type="http://schemas.openxmlformats.org/officeDocument/2006/relationships/slideLayout" Target="../slideLayouts/slideLayout61.xml"/><Relationship Id="rId85" Type="http://schemas.openxmlformats.org/officeDocument/2006/relationships/slideLayout" Target="../slideLayouts/slideLayout105.xml"/><Relationship Id="rId44" Type="http://schemas.openxmlformats.org/officeDocument/2006/relationships/slideLayout" Target="../slideLayouts/slideLayout64.xml"/><Relationship Id="rId88" Type="http://schemas.openxmlformats.org/officeDocument/2006/relationships/slideLayout" Target="../slideLayouts/slideLayout108.xml"/><Relationship Id="rId43" Type="http://schemas.openxmlformats.org/officeDocument/2006/relationships/slideLayout" Target="../slideLayouts/slideLayout63.xml"/><Relationship Id="rId87" Type="http://schemas.openxmlformats.org/officeDocument/2006/relationships/slideLayout" Target="../slideLayouts/slideLayout107.xml"/><Relationship Id="rId46" Type="http://schemas.openxmlformats.org/officeDocument/2006/relationships/slideLayout" Target="../slideLayouts/slideLayout66.xml"/><Relationship Id="rId45" Type="http://schemas.openxmlformats.org/officeDocument/2006/relationships/slideLayout" Target="../slideLayouts/slideLayout65.xml"/><Relationship Id="rId89" Type="http://schemas.openxmlformats.org/officeDocument/2006/relationships/slideLayout" Target="../slideLayouts/slideLayout109.xml"/><Relationship Id="rId80" Type="http://schemas.openxmlformats.org/officeDocument/2006/relationships/slideLayout" Target="../slideLayouts/slideLayout100.xml"/><Relationship Id="rId82" Type="http://schemas.openxmlformats.org/officeDocument/2006/relationships/slideLayout" Target="../slideLayouts/slideLayout102.xml"/><Relationship Id="rId81" Type="http://schemas.openxmlformats.org/officeDocument/2006/relationships/slideLayout" Target="../slideLayouts/slideLayout101.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48" Type="http://schemas.openxmlformats.org/officeDocument/2006/relationships/slideLayout" Target="../slideLayouts/slideLayout68.xml"/><Relationship Id="rId47" Type="http://schemas.openxmlformats.org/officeDocument/2006/relationships/slideLayout" Target="../slideLayouts/slideLayout67.xml"/><Relationship Id="rId49" Type="http://schemas.openxmlformats.org/officeDocument/2006/relationships/slideLayout" Target="../slideLayouts/slideLayout6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73" Type="http://schemas.openxmlformats.org/officeDocument/2006/relationships/slideLayout" Target="../slideLayouts/slideLayout93.xml"/><Relationship Id="rId72" Type="http://schemas.openxmlformats.org/officeDocument/2006/relationships/slideLayout" Target="../slideLayouts/slideLayout92.xml"/><Relationship Id="rId31" Type="http://schemas.openxmlformats.org/officeDocument/2006/relationships/slideLayout" Target="../slideLayouts/slideLayout51.xml"/><Relationship Id="rId75" Type="http://schemas.openxmlformats.org/officeDocument/2006/relationships/slideLayout" Target="../slideLayouts/slideLayout95.xml"/><Relationship Id="rId30" Type="http://schemas.openxmlformats.org/officeDocument/2006/relationships/slideLayout" Target="../slideLayouts/slideLayout50.xml"/><Relationship Id="rId74" Type="http://schemas.openxmlformats.org/officeDocument/2006/relationships/slideLayout" Target="../slideLayouts/slideLayout94.xml"/><Relationship Id="rId33" Type="http://schemas.openxmlformats.org/officeDocument/2006/relationships/slideLayout" Target="../slideLayouts/slideLayout53.xml"/><Relationship Id="rId77" Type="http://schemas.openxmlformats.org/officeDocument/2006/relationships/slideLayout" Target="../slideLayouts/slideLayout97.xml"/><Relationship Id="rId32" Type="http://schemas.openxmlformats.org/officeDocument/2006/relationships/slideLayout" Target="../slideLayouts/slideLayout52.xml"/><Relationship Id="rId76" Type="http://schemas.openxmlformats.org/officeDocument/2006/relationships/slideLayout" Target="../slideLayouts/slideLayout96.xml"/><Relationship Id="rId35" Type="http://schemas.openxmlformats.org/officeDocument/2006/relationships/slideLayout" Target="../slideLayouts/slideLayout55.xml"/><Relationship Id="rId79" Type="http://schemas.openxmlformats.org/officeDocument/2006/relationships/slideLayout" Target="../slideLayouts/slideLayout99.xml"/><Relationship Id="rId34" Type="http://schemas.openxmlformats.org/officeDocument/2006/relationships/slideLayout" Target="../slideLayouts/slideLayout54.xml"/><Relationship Id="rId78" Type="http://schemas.openxmlformats.org/officeDocument/2006/relationships/slideLayout" Target="../slideLayouts/slideLayout98.xml"/><Relationship Id="rId71" Type="http://schemas.openxmlformats.org/officeDocument/2006/relationships/slideLayout" Target="../slideLayouts/slideLayout91.xml"/><Relationship Id="rId70" Type="http://schemas.openxmlformats.org/officeDocument/2006/relationships/slideLayout" Target="../slideLayouts/slideLayout90.xml"/><Relationship Id="rId37" Type="http://schemas.openxmlformats.org/officeDocument/2006/relationships/slideLayout" Target="../slideLayouts/slideLayout57.xml"/><Relationship Id="rId36" Type="http://schemas.openxmlformats.org/officeDocument/2006/relationships/slideLayout" Target="../slideLayouts/slideLayout56.xml"/><Relationship Id="rId39" Type="http://schemas.openxmlformats.org/officeDocument/2006/relationships/slideLayout" Target="../slideLayouts/slideLayout59.xml"/><Relationship Id="rId38" Type="http://schemas.openxmlformats.org/officeDocument/2006/relationships/slideLayout" Target="../slideLayouts/slideLayout58.xml"/><Relationship Id="rId62" Type="http://schemas.openxmlformats.org/officeDocument/2006/relationships/slideLayout" Target="../slideLayouts/slideLayout82.xml"/><Relationship Id="rId61" Type="http://schemas.openxmlformats.org/officeDocument/2006/relationships/slideLayout" Target="../slideLayouts/slideLayout81.xml"/><Relationship Id="rId20" Type="http://schemas.openxmlformats.org/officeDocument/2006/relationships/slideLayout" Target="../slideLayouts/slideLayout40.xml"/><Relationship Id="rId64" Type="http://schemas.openxmlformats.org/officeDocument/2006/relationships/slideLayout" Target="../slideLayouts/slideLayout84.xml"/><Relationship Id="rId63" Type="http://schemas.openxmlformats.org/officeDocument/2006/relationships/slideLayout" Target="../slideLayouts/slideLayout83.xml"/><Relationship Id="rId22" Type="http://schemas.openxmlformats.org/officeDocument/2006/relationships/slideLayout" Target="../slideLayouts/slideLayout42.xml"/><Relationship Id="rId66" Type="http://schemas.openxmlformats.org/officeDocument/2006/relationships/slideLayout" Target="../slideLayouts/slideLayout86.xml"/><Relationship Id="rId21" Type="http://schemas.openxmlformats.org/officeDocument/2006/relationships/slideLayout" Target="../slideLayouts/slideLayout41.xml"/><Relationship Id="rId65" Type="http://schemas.openxmlformats.org/officeDocument/2006/relationships/slideLayout" Target="../slideLayouts/slideLayout85.xml"/><Relationship Id="rId24" Type="http://schemas.openxmlformats.org/officeDocument/2006/relationships/slideLayout" Target="../slideLayouts/slideLayout44.xml"/><Relationship Id="rId68" Type="http://schemas.openxmlformats.org/officeDocument/2006/relationships/slideLayout" Target="../slideLayouts/slideLayout88.xml"/><Relationship Id="rId23" Type="http://schemas.openxmlformats.org/officeDocument/2006/relationships/slideLayout" Target="../slideLayouts/slideLayout43.xml"/><Relationship Id="rId67" Type="http://schemas.openxmlformats.org/officeDocument/2006/relationships/slideLayout" Target="../slideLayouts/slideLayout87.xml"/><Relationship Id="rId60" Type="http://schemas.openxmlformats.org/officeDocument/2006/relationships/slideLayout" Target="../slideLayouts/slideLayout80.xml"/><Relationship Id="rId26" Type="http://schemas.openxmlformats.org/officeDocument/2006/relationships/slideLayout" Target="../slideLayouts/slideLayout46.xml"/><Relationship Id="rId25" Type="http://schemas.openxmlformats.org/officeDocument/2006/relationships/slideLayout" Target="../slideLayouts/slideLayout45.xml"/><Relationship Id="rId69" Type="http://schemas.openxmlformats.org/officeDocument/2006/relationships/slideLayout" Target="../slideLayouts/slideLayout89.xml"/><Relationship Id="rId28" Type="http://schemas.openxmlformats.org/officeDocument/2006/relationships/slideLayout" Target="../slideLayouts/slideLayout48.xml"/><Relationship Id="rId27" Type="http://schemas.openxmlformats.org/officeDocument/2006/relationships/slideLayout" Target="../slideLayouts/slideLayout47.xml"/><Relationship Id="rId29" Type="http://schemas.openxmlformats.org/officeDocument/2006/relationships/slideLayout" Target="../slideLayouts/slideLayout49.xml"/><Relationship Id="rId51" Type="http://schemas.openxmlformats.org/officeDocument/2006/relationships/slideLayout" Target="../slideLayouts/slideLayout71.xml"/><Relationship Id="rId50" Type="http://schemas.openxmlformats.org/officeDocument/2006/relationships/slideLayout" Target="../slideLayouts/slideLayout70.xml"/><Relationship Id="rId53" Type="http://schemas.openxmlformats.org/officeDocument/2006/relationships/slideLayout" Target="../slideLayouts/slideLayout73.xml"/><Relationship Id="rId52" Type="http://schemas.openxmlformats.org/officeDocument/2006/relationships/slideLayout" Target="../slideLayouts/slideLayout72.xml"/><Relationship Id="rId11" Type="http://schemas.openxmlformats.org/officeDocument/2006/relationships/slideLayout" Target="../slideLayouts/slideLayout31.xml"/><Relationship Id="rId55" Type="http://schemas.openxmlformats.org/officeDocument/2006/relationships/slideLayout" Target="../slideLayouts/slideLayout75.xml"/><Relationship Id="rId10" Type="http://schemas.openxmlformats.org/officeDocument/2006/relationships/slideLayout" Target="../slideLayouts/slideLayout30.xml"/><Relationship Id="rId54" Type="http://schemas.openxmlformats.org/officeDocument/2006/relationships/slideLayout" Target="../slideLayouts/slideLayout74.xml"/><Relationship Id="rId13" Type="http://schemas.openxmlformats.org/officeDocument/2006/relationships/slideLayout" Target="../slideLayouts/slideLayout33.xml"/><Relationship Id="rId57" Type="http://schemas.openxmlformats.org/officeDocument/2006/relationships/slideLayout" Target="../slideLayouts/slideLayout77.xml"/><Relationship Id="rId12" Type="http://schemas.openxmlformats.org/officeDocument/2006/relationships/slideLayout" Target="../slideLayouts/slideLayout32.xml"/><Relationship Id="rId56" Type="http://schemas.openxmlformats.org/officeDocument/2006/relationships/slideLayout" Target="../slideLayouts/slideLayout76.xml"/><Relationship Id="rId91" Type="http://schemas.openxmlformats.org/officeDocument/2006/relationships/slideLayout" Target="../slideLayouts/slideLayout111.xml"/><Relationship Id="rId90" Type="http://schemas.openxmlformats.org/officeDocument/2006/relationships/slideLayout" Target="../slideLayouts/slideLayout110.xml"/><Relationship Id="rId92" Type="http://schemas.openxmlformats.org/officeDocument/2006/relationships/theme" Target="../theme/theme3.xml"/><Relationship Id="rId15" Type="http://schemas.openxmlformats.org/officeDocument/2006/relationships/slideLayout" Target="../slideLayouts/slideLayout35.xml"/><Relationship Id="rId59" Type="http://schemas.openxmlformats.org/officeDocument/2006/relationships/slideLayout" Target="../slideLayouts/slideLayout79.xml"/><Relationship Id="rId14" Type="http://schemas.openxmlformats.org/officeDocument/2006/relationships/slideLayout" Target="../slideLayouts/slideLayout34.xml"/><Relationship Id="rId58" Type="http://schemas.openxmlformats.org/officeDocument/2006/relationships/slideLayout" Target="../slideLayouts/slideLayout7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9" Type="http://schemas.openxmlformats.org/officeDocument/2006/relationships/slideLayout" Target="../slideLayouts/slideLayout39.xml"/><Relationship Id="rId1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1.xml"/><Relationship Id="rId42" Type="http://schemas.openxmlformats.org/officeDocument/2006/relationships/slideLayout" Target="../slideLayouts/slideLayout153.xml"/><Relationship Id="rId41" Type="http://schemas.openxmlformats.org/officeDocument/2006/relationships/slideLayout" Target="../slideLayouts/slideLayout152.xml"/><Relationship Id="rId44" Type="http://schemas.openxmlformats.org/officeDocument/2006/relationships/slideLayout" Target="../slideLayouts/slideLayout155.xml"/><Relationship Id="rId43" Type="http://schemas.openxmlformats.org/officeDocument/2006/relationships/slideLayout" Target="../slideLayouts/slideLayout154.xml"/><Relationship Id="rId46" Type="http://schemas.openxmlformats.org/officeDocument/2006/relationships/slideLayout" Target="../slideLayouts/slideLayout157.xml"/><Relationship Id="rId45" Type="http://schemas.openxmlformats.org/officeDocument/2006/relationships/slideLayout" Target="../slideLayouts/slideLayout156.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48" Type="http://schemas.openxmlformats.org/officeDocument/2006/relationships/slideLayout" Target="../slideLayouts/slideLayout159.xml"/><Relationship Id="rId47" Type="http://schemas.openxmlformats.org/officeDocument/2006/relationships/slideLayout" Target="../slideLayouts/slideLayout158.xml"/><Relationship Id="rId49" Type="http://schemas.openxmlformats.org/officeDocument/2006/relationships/slideLayout" Target="../slideLayouts/slideLayout160.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31" Type="http://schemas.openxmlformats.org/officeDocument/2006/relationships/slideLayout" Target="../slideLayouts/slideLayout142.xml"/><Relationship Id="rId30" Type="http://schemas.openxmlformats.org/officeDocument/2006/relationships/slideLayout" Target="../slideLayouts/slideLayout141.xml"/><Relationship Id="rId33" Type="http://schemas.openxmlformats.org/officeDocument/2006/relationships/slideLayout" Target="../slideLayouts/slideLayout144.xml"/><Relationship Id="rId32" Type="http://schemas.openxmlformats.org/officeDocument/2006/relationships/slideLayout" Target="../slideLayouts/slideLayout143.xml"/><Relationship Id="rId35" Type="http://schemas.openxmlformats.org/officeDocument/2006/relationships/slideLayout" Target="../slideLayouts/slideLayout146.xml"/><Relationship Id="rId34" Type="http://schemas.openxmlformats.org/officeDocument/2006/relationships/slideLayout" Target="../slideLayouts/slideLayout145.xml"/><Relationship Id="rId37" Type="http://schemas.openxmlformats.org/officeDocument/2006/relationships/slideLayout" Target="../slideLayouts/slideLayout148.xml"/><Relationship Id="rId36" Type="http://schemas.openxmlformats.org/officeDocument/2006/relationships/slideLayout" Target="../slideLayouts/slideLayout147.xml"/><Relationship Id="rId39" Type="http://schemas.openxmlformats.org/officeDocument/2006/relationships/slideLayout" Target="../slideLayouts/slideLayout150.xml"/><Relationship Id="rId38" Type="http://schemas.openxmlformats.org/officeDocument/2006/relationships/slideLayout" Target="../slideLayouts/slideLayout149.xml"/><Relationship Id="rId61" Type="http://schemas.openxmlformats.org/officeDocument/2006/relationships/theme" Target="../theme/theme1.xml"/><Relationship Id="rId20" Type="http://schemas.openxmlformats.org/officeDocument/2006/relationships/slideLayout" Target="../slideLayouts/slideLayout131.xml"/><Relationship Id="rId22" Type="http://schemas.openxmlformats.org/officeDocument/2006/relationships/slideLayout" Target="../slideLayouts/slideLayout133.xml"/><Relationship Id="rId21" Type="http://schemas.openxmlformats.org/officeDocument/2006/relationships/slideLayout" Target="../slideLayouts/slideLayout132.xml"/><Relationship Id="rId24" Type="http://schemas.openxmlformats.org/officeDocument/2006/relationships/slideLayout" Target="../slideLayouts/slideLayout135.xml"/><Relationship Id="rId23" Type="http://schemas.openxmlformats.org/officeDocument/2006/relationships/slideLayout" Target="../slideLayouts/slideLayout134.xml"/><Relationship Id="rId60" Type="http://schemas.openxmlformats.org/officeDocument/2006/relationships/slideLayout" Target="../slideLayouts/slideLayout171.xml"/><Relationship Id="rId26" Type="http://schemas.openxmlformats.org/officeDocument/2006/relationships/slideLayout" Target="../slideLayouts/slideLayout137.xml"/><Relationship Id="rId25" Type="http://schemas.openxmlformats.org/officeDocument/2006/relationships/slideLayout" Target="../slideLayouts/slideLayout136.xml"/><Relationship Id="rId28" Type="http://schemas.openxmlformats.org/officeDocument/2006/relationships/slideLayout" Target="../slideLayouts/slideLayout139.xml"/><Relationship Id="rId27" Type="http://schemas.openxmlformats.org/officeDocument/2006/relationships/slideLayout" Target="../slideLayouts/slideLayout138.xml"/><Relationship Id="rId29" Type="http://schemas.openxmlformats.org/officeDocument/2006/relationships/slideLayout" Target="../slideLayouts/slideLayout140.xml"/><Relationship Id="rId51" Type="http://schemas.openxmlformats.org/officeDocument/2006/relationships/slideLayout" Target="../slideLayouts/slideLayout162.xml"/><Relationship Id="rId50" Type="http://schemas.openxmlformats.org/officeDocument/2006/relationships/slideLayout" Target="../slideLayouts/slideLayout161.xml"/><Relationship Id="rId53" Type="http://schemas.openxmlformats.org/officeDocument/2006/relationships/slideLayout" Target="../slideLayouts/slideLayout164.xml"/><Relationship Id="rId52" Type="http://schemas.openxmlformats.org/officeDocument/2006/relationships/slideLayout" Target="../slideLayouts/slideLayout163.xml"/><Relationship Id="rId11" Type="http://schemas.openxmlformats.org/officeDocument/2006/relationships/slideLayout" Target="../slideLayouts/slideLayout122.xml"/><Relationship Id="rId55" Type="http://schemas.openxmlformats.org/officeDocument/2006/relationships/slideLayout" Target="../slideLayouts/slideLayout166.xml"/><Relationship Id="rId10" Type="http://schemas.openxmlformats.org/officeDocument/2006/relationships/slideLayout" Target="../slideLayouts/slideLayout121.xml"/><Relationship Id="rId54" Type="http://schemas.openxmlformats.org/officeDocument/2006/relationships/slideLayout" Target="../slideLayouts/slideLayout165.xml"/><Relationship Id="rId13" Type="http://schemas.openxmlformats.org/officeDocument/2006/relationships/slideLayout" Target="../slideLayouts/slideLayout124.xml"/><Relationship Id="rId57" Type="http://schemas.openxmlformats.org/officeDocument/2006/relationships/slideLayout" Target="../slideLayouts/slideLayout168.xml"/><Relationship Id="rId12" Type="http://schemas.openxmlformats.org/officeDocument/2006/relationships/slideLayout" Target="../slideLayouts/slideLayout123.xml"/><Relationship Id="rId56" Type="http://schemas.openxmlformats.org/officeDocument/2006/relationships/slideLayout" Target="../slideLayouts/slideLayout167.xml"/><Relationship Id="rId15" Type="http://schemas.openxmlformats.org/officeDocument/2006/relationships/slideLayout" Target="../slideLayouts/slideLayout126.xml"/><Relationship Id="rId59" Type="http://schemas.openxmlformats.org/officeDocument/2006/relationships/slideLayout" Target="../slideLayouts/slideLayout170.xml"/><Relationship Id="rId14" Type="http://schemas.openxmlformats.org/officeDocument/2006/relationships/slideLayout" Target="../slideLayouts/slideLayout125.xml"/><Relationship Id="rId58" Type="http://schemas.openxmlformats.org/officeDocument/2006/relationships/slideLayout" Target="../slideLayouts/slideLayout169.xml"/><Relationship Id="rId17" Type="http://schemas.openxmlformats.org/officeDocument/2006/relationships/slideLayout" Target="../slideLayouts/slideLayout128.xml"/><Relationship Id="rId16" Type="http://schemas.openxmlformats.org/officeDocument/2006/relationships/slideLayout" Target="../slideLayouts/slideLayout127.xml"/><Relationship Id="rId19" Type="http://schemas.openxmlformats.org/officeDocument/2006/relationships/slideLayout" Target="../slideLayouts/slideLayout130.xml"/><Relationship Id="rId18" Type="http://schemas.openxmlformats.org/officeDocument/2006/relationships/slideLayout" Target="../slideLayouts/slideLayout12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11.xml"/><Relationship Id="rId42" Type="http://schemas.openxmlformats.org/officeDocument/2006/relationships/slideLayout" Target="../slideLayouts/slideLayout213.xml"/><Relationship Id="rId41" Type="http://schemas.openxmlformats.org/officeDocument/2006/relationships/slideLayout" Target="../slideLayouts/slideLayout212.xml"/><Relationship Id="rId44" Type="http://schemas.openxmlformats.org/officeDocument/2006/relationships/slideLayout" Target="../slideLayouts/slideLayout215.xml"/><Relationship Id="rId43" Type="http://schemas.openxmlformats.org/officeDocument/2006/relationships/slideLayout" Target="../slideLayouts/slideLayout214.xml"/><Relationship Id="rId46" Type="http://schemas.openxmlformats.org/officeDocument/2006/relationships/slideLayout" Target="../slideLayouts/slideLayout217.xml"/><Relationship Id="rId45" Type="http://schemas.openxmlformats.org/officeDocument/2006/relationships/slideLayout" Target="../slideLayouts/slideLayout216.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48" Type="http://schemas.openxmlformats.org/officeDocument/2006/relationships/slideLayout" Target="../slideLayouts/slideLayout219.xml"/><Relationship Id="rId47" Type="http://schemas.openxmlformats.org/officeDocument/2006/relationships/slideLayout" Target="../slideLayouts/slideLayout218.xml"/><Relationship Id="rId49" Type="http://schemas.openxmlformats.org/officeDocument/2006/relationships/slideLayout" Target="../slideLayouts/slideLayout22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1" Type="http://schemas.openxmlformats.org/officeDocument/2006/relationships/slideLayout" Target="../slideLayouts/slideLayout202.xml"/><Relationship Id="rId30" Type="http://schemas.openxmlformats.org/officeDocument/2006/relationships/slideLayout" Target="../slideLayouts/slideLayout201.xml"/><Relationship Id="rId33" Type="http://schemas.openxmlformats.org/officeDocument/2006/relationships/slideLayout" Target="../slideLayouts/slideLayout204.xml"/><Relationship Id="rId32" Type="http://schemas.openxmlformats.org/officeDocument/2006/relationships/slideLayout" Target="../slideLayouts/slideLayout203.xml"/><Relationship Id="rId35" Type="http://schemas.openxmlformats.org/officeDocument/2006/relationships/slideLayout" Target="../slideLayouts/slideLayout206.xml"/><Relationship Id="rId34" Type="http://schemas.openxmlformats.org/officeDocument/2006/relationships/slideLayout" Target="../slideLayouts/slideLayout205.xml"/><Relationship Id="rId37" Type="http://schemas.openxmlformats.org/officeDocument/2006/relationships/slideLayout" Target="../slideLayouts/slideLayout208.xml"/><Relationship Id="rId36" Type="http://schemas.openxmlformats.org/officeDocument/2006/relationships/slideLayout" Target="../slideLayouts/slideLayout207.xml"/><Relationship Id="rId39" Type="http://schemas.openxmlformats.org/officeDocument/2006/relationships/slideLayout" Target="../slideLayouts/slideLayout210.xml"/><Relationship Id="rId38" Type="http://schemas.openxmlformats.org/officeDocument/2006/relationships/slideLayout" Target="../slideLayouts/slideLayout209.xml"/><Relationship Id="rId61" Type="http://schemas.openxmlformats.org/officeDocument/2006/relationships/theme" Target="../theme/theme2.xml"/><Relationship Id="rId20" Type="http://schemas.openxmlformats.org/officeDocument/2006/relationships/slideLayout" Target="../slideLayouts/slideLayout191.xml"/><Relationship Id="rId22" Type="http://schemas.openxmlformats.org/officeDocument/2006/relationships/slideLayout" Target="../slideLayouts/slideLayout193.xml"/><Relationship Id="rId21" Type="http://schemas.openxmlformats.org/officeDocument/2006/relationships/slideLayout" Target="../slideLayouts/slideLayout192.xml"/><Relationship Id="rId24" Type="http://schemas.openxmlformats.org/officeDocument/2006/relationships/slideLayout" Target="../slideLayouts/slideLayout195.xml"/><Relationship Id="rId23" Type="http://schemas.openxmlformats.org/officeDocument/2006/relationships/slideLayout" Target="../slideLayouts/slideLayout194.xml"/><Relationship Id="rId60" Type="http://schemas.openxmlformats.org/officeDocument/2006/relationships/slideLayout" Target="../slideLayouts/slideLayout231.xml"/><Relationship Id="rId26" Type="http://schemas.openxmlformats.org/officeDocument/2006/relationships/slideLayout" Target="../slideLayouts/slideLayout197.xml"/><Relationship Id="rId25" Type="http://schemas.openxmlformats.org/officeDocument/2006/relationships/slideLayout" Target="../slideLayouts/slideLayout196.xml"/><Relationship Id="rId28" Type="http://schemas.openxmlformats.org/officeDocument/2006/relationships/slideLayout" Target="../slideLayouts/slideLayout199.xml"/><Relationship Id="rId27" Type="http://schemas.openxmlformats.org/officeDocument/2006/relationships/slideLayout" Target="../slideLayouts/slideLayout198.xml"/><Relationship Id="rId29" Type="http://schemas.openxmlformats.org/officeDocument/2006/relationships/slideLayout" Target="../slideLayouts/slideLayout200.xml"/><Relationship Id="rId51" Type="http://schemas.openxmlformats.org/officeDocument/2006/relationships/slideLayout" Target="../slideLayouts/slideLayout222.xml"/><Relationship Id="rId50" Type="http://schemas.openxmlformats.org/officeDocument/2006/relationships/slideLayout" Target="../slideLayouts/slideLayout221.xml"/><Relationship Id="rId53" Type="http://schemas.openxmlformats.org/officeDocument/2006/relationships/slideLayout" Target="../slideLayouts/slideLayout224.xml"/><Relationship Id="rId52" Type="http://schemas.openxmlformats.org/officeDocument/2006/relationships/slideLayout" Target="../slideLayouts/slideLayout223.xml"/><Relationship Id="rId11" Type="http://schemas.openxmlformats.org/officeDocument/2006/relationships/slideLayout" Target="../slideLayouts/slideLayout182.xml"/><Relationship Id="rId55" Type="http://schemas.openxmlformats.org/officeDocument/2006/relationships/slideLayout" Target="../slideLayouts/slideLayout226.xml"/><Relationship Id="rId10" Type="http://schemas.openxmlformats.org/officeDocument/2006/relationships/slideLayout" Target="../slideLayouts/slideLayout181.xml"/><Relationship Id="rId54" Type="http://schemas.openxmlformats.org/officeDocument/2006/relationships/slideLayout" Target="../slideLayouts/slideLayout225.xml"/><Relationship Id="rId13" Type="http://schemas.openxmlformats.org/officeDocument/2006/relationships/slideLayout" Target="../slideLayouts/slideLayout184.xml"/><Relationship Id="rId57" Type="http://schemas.openxmlformats.org/officeDocument/2006/relationships/slideLayout" Target="../slideLayouts/slideLayout228.xml"/><Relationship Id="rId12" Type="http://schemas.openxmlformats.org/officeDocument/2006/relationships/slideLayout" Target="../slideLayouts/slideLayout183.xml"/><Relationship Id="rId56" Type="http://schemas.openxmlformats.org/officeDocument/2006/relationships/slideLayout" Target="../slideLayouts/slideLayout227.xml"/><Relationship Id="rId15" Type="http://schemas.openxmlformats.org/officeDocument/2006/relationships/slideLayout" Target="../slideLayouts/slideLayout186.xml"/><Relationship Id="rId59" Type="http://schemas.openxmlformats.org/officeDocument/2006/relationships/slideLayout" Target="../slideLayouts/slideLayout230.xml"/><Relationship Id="rId14" Type="http://schemas.openxmlformats.org/officeDocument/2006/relationships/slideLayout" Target="../slideLayouts/slideLayout185.xml"/><Relationship Id="rId58" Type="http://schemas.openxmlformats.org/officeDocument/2006/relationships/slideLayout" Target="../slideLayouts/slideLayout229.xml"/><Relationship Id="rId17" Type="http://schemas.openxmlformats.org/officeDocument/2006/relationships/slideLayout" Target="../slideLayouts/slideLayout188.xml"/><Relationship Id="rId16" Type="http://schemas.openxmlformats.org/officeDocument/2006/relationships/slideLayout" Target="../slideLayouts/slideLayout187.xml"/><Relationship Id="rId19" Type="http://schemas.openxmlformats.org/officeDocument/2006/relationships/slideLayout" Target="../slideLayouts/slideLayout190.xml"/><Relationship Id="rId18" Type="http://schemas.openxmlformats.org/officeDocument/2006/relationships/slideLayout" Target="../slideLayouts/slideLayout189.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71.xml"/><Relationship Id="rId84" Type="http://schemas.openxmlformats.org/officeDocument/2006/relationships/slideLayout" Target="../slideLayouts/slideLayout315.xml"/><Relationship Id="rId83" Type="http://schemas.openxmlformats.org/officeDocument/2006/relationships/slideLayout" Target="../slideLayouts/slideLayout314.xml"/><Relationship Id="rId42" Type="http://schemas.openxmlformats.org/officeDocument/2006/relationships/slideLayout" Target="../slideLayouts/slideLayout273.xml"/><Relationship Id="rId86" Type="http://schemas.openxmlformats.org/officeDocument/2006/relationships/slideLayout" Target="../slideLayouts/slideLayout317.xml"/><Relationship Id="rId41" Type="http://schemas.openxmlformats.org/officeDocument/2006/relationships/slideLayout" Target="../slideLayouts/slideLayout272.xml"/><Relationship Id="rId85" Type="http://schemas.openxmlformats.org/officeDocument/2006/relationships/slideLayout" Target="../slideLayouts/slideLayout316.xml"/><Relationship Id="rId44" Type="http://schemas.openxmlformats.org/officeDocument/2006/relationships/slideLayout" Target="../slideLayouts/slideLayout275.xml"/><Relationship Id="rId88" Type="http://schemas.openxmlformats.org/officeDocument/2006/relationships/slideLayout" Target="../slideLayouts/slideLayout319.xml"/><Relationship Id="rId43" Type="http://schemas.openxmlformats.org/officeDocument/2006/relationships/slideLayout" Target="../slideLayouts/slideLayout274.xml"/><Relationship Id="rId87" Type="http://schemas.openxmlformats.org/officeDocument/2006/relationships/slideLayout" Target="../slideLayouts/slideLayout318.xml"/><Relationship Id="rId46" Type="http://schemas.openxmlformats.org/officeDocument/2006/relationships/slideLayout" Target="../slideLayouts/slideLayout277.xml"/><Relationship Id="rId45" Type="http://schemas.openxmlformats.org/officeDocument/2006/relationships/slideLayout" Target="../slideLayouts/slideLayout276.xml"/><Relationship Id="rId89" Type="http://schemas.openxmlformats.org/officeDocument/2006/relationships/slideLayout" Target="../slideLayouts/slideLayout320.xml"/><Relationship Id="rId80" Type="http://schemas.openxmlformats.org/officeDocument/2006/relationships/slideLayout" Target="../slideLayouts/slideLayout311.xml"/><Relationship Id="rId82" Type="http://schemas.openxmlformats.org/officeDocument/2006/relationships/slideLayout" Target="../slideLayouts/slideLayout313.xml"/><Relationship Id="rId81" Type="http://schemas.openxmlformats.org/officeDocument/2006/relationships/slideLayout" Target="../slideLayouts/slideLayout312.xml"/><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48" Type="http://schemas.openxmlformats.org/officeDocument/2006/relationships/slideLayout" Target="../slideLayouts/slideLayout279.xml"/><Relationship Id="rId47" Type="http://schemas.openxmlformats.org/officeDocument/2006/relationships/slideLayout" Target="../slideLayouts/slideLayout278.xml"/><Relationship Id="rId49" Type="http://schemas.openxmlformats.org/officeDocument/2006/relationships/slideLayout" Target="../slideLayouts/slideLayout280.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73" Type="http://schemas.openxmlformats.org/officeDocument/2006/relationships/slideLayout" Target="../slideLayouts/slideLayout304.xml"/><Relationship Id="rId72" Type="http://schemas.openxmlformats.org/officeDocument/2006/relationships/slideLayout" Target="../slideLayouts/slideLayout303.xml"/><Relationship Id="rId31" Type="http://schemas.openxmlformats.org/officeDocument/2006/relationships/slideLayout" Target="../slideLayouts/slideLayout262.xml"/><Relationship Id="rId75" Type="http://schemas.openxmlformats.org/officeDocument/2006/relationships/slideLayout" Target="../slideLayouts/slideLayout306.xml"/><Relationship Id="rId30" Type="http://schemas.openxmlformats.org/officeDocument/2006/relationships/slideLayout" Target="../slideLayouts/slideLayout261.xml"/><Relationship Id="rId74" Type="http://schemas.openxmlformats.org/officeDocument/2006/relationships/slideLayout" Target="../slideLayouts/slideLayout305.xml"/><Relationship Id="rId33" Type="http://schemas.openxmlformats.org/officeDocument/2006/relationships/slideLayout" Target="../slideLayouts/slideLayout264.xml"/><Relationship Id="rId77" Type="http://schemas.openxmlformats.org/officeDocument/2006/relationships/slideLayout" Target="../slideLayouts/slideLayout308.xml"/><Relationship Id="rId32" Type="http://schemas.openxmlformats.org/officeDocument/2006/relationships/slideLayout" Target="../slideLayouts/slideLayout263.xml"/><Relationship Id="rId76" Type="http://schemas.openxmlformats.org/officeDocument/2006/relationships/slideLayout" Target="../slideLayouts/slideLayout307.xml"/><Relationship Id="rId35" Type="http://schemas.openxmlformats.org/officeDocument/2006/relationships/slideLayout" Target="../slideLayouts/slideLayout266.xml"/><Relationship Id="rId79" Type="http://schemas.openxmlformats.org/officeDocument/2006/relationships/slideLayout" Target="../slideLayouts/slideLayout310.xml"/><Relationship Id="rId34" Type="http://schemas.openxmlformats.org/officeDocument/2006/relationships/slideLayout" Target="../slideLayouts/slideLayout265.xml"/><Relationship Id="rId78" Type="http://schemas.openxmlformats.org/officeDocument/2006/relationships/slideLayout" Target="../slideLayouts/slideLayout309.xml"/><Relationship Id="rId71" Type="http://schemas.openxmlformats.org/officeDocument/2006/relationships/slideLayout" Target="../slideLayouts/slideLayout302.xml"/><Relationship Id="rId70" Type="http://schemas.openxmlformats.org/officeDocument/2006/relationships/slideLayout" Target="../slideLayouts/slideLayout301.xml"/><Relationship Id="rId37" Type="http://schemas.openxmlformats.org/officeDocument/2006/relationships/slideLayout" Target="../slideLayouts/slideLayout268.xml"/><Relationship Id="rId36" Type="http://schemas.openxmlformats.org/officeDocument/2006/relationships/slideLayout" Target="../slideLayouts/slideLayout267.xml"/><Relationship Id="rId39" Type="http://schemas.openxmlformats.org/officeDocument/2006/relationships/slideLayout" Target="../slideLayouts/slideLayout270.xml"/><Relationship Id="rId38" Type="http://schemas.openxmlformats.org/officeDocument/2006/relationships/slideLayout" Target="../slideLayouts/slideLayout269.xml"/><Relationship Id="rId62" Type="http://schemas.openxmlformats.org/officeDocument/2006/relationships/slideLayout" Target="../slideLayouts/slideLayout293.xml"/><Relationship Id="rId61" Type="http://schemas.openxmlformats.org/officeDocument/2006/relationships/slideLayout" Target="../slideLayouts/slideLayout292.xml"/><Relationship Id="rId20" Type="http://schemas.openxmlformats.org/officeDocument/2006/relationships/slideLayout" Target="../slideLayouts/slideLayout251.xml"/><Relationship Id="rId64" Type="http://schemas.openxmlformats.org/officeDocument/2006/relationships/slideLayout" Target="../slideLayouts/slideLayout295.xml"/><Relationship Id="rId63" Type="http://schemas.openxmlformats.org/officeDocument/2006/relationships/slideLayout" Target="../slideLayouts/slideLayout294.xml"/><Relationship Id="rId22" Type="http://schemas.openxmlformats.org/officeDocument/2006/relationships/slideLayout" Target="../slideLayouts/slideLayout253.xml"/><Relationship Id="rId66" Type="http://schemas.openxmlformats.org/officeDocument/2006/relationships/slideLayout" Target="../slideLayouts/slideLayout297.xml"/><Relationship Id="rId21" Type="http://schemas.openxmlformats.org/officeDocument/2006/relationships/slideLayout" Target="../slideLayouts/slideLayout252.xml"/><Relationship Id="rId65" Type="http://schemas.openxmlformats.org/officeDocument/2006/relationships/slideLayout" Target="../slideLayouts/slideLayout296.xml"/><Relationship Id="rId24" Type="http://schemas.openxmlformats.org/officeDocument/2006/relationships/slideLayout" Target="../slideLayouts/slideLayout255.xml"/><Relationship Id="rId68" Type="http://schemas.openxmlformats.org/officeDocument/2006/relationships/slideLayout" Target="../slideLayouts/slideLayout299.xml"/><Relationship Id="rId23" Type="http://schemas.openxmlformats.org/officeDocument/2006/relationships/slideLayout" Target="../slideLayouts/slideLayout254.xml"/><Relationship Id="rId67" Type="http://schemas.openxmlformats.org/officeDocument/2006/relationships/slideLayout" Target="../slideLayouts/slideLayout298.xml"/><Relationship Id="rId60" Type="http://schemas.openxmlformats.org/officeDocument/2006/relationships/slideLayout" Target="../slideLayouts/slideLayout291.xml"/><Relationship Id="rId26" Type="http://schemas.openxmlformats.org/officeDocument/2006/relationships/slideLayout" Target="../slideLayouts/slideLayout257.xml"/><Relationship Id="rId25" Type="http://schemas.openxmlformats.org/officeDocument/2006/relationships/slideLayout" Target="../slideLayouts/slideLayout256.xml"/><Relationship Id="rId69" Type="http://schemas.openxmlformats.org/officeDocument/2006/relationships/slideLayout" Target="../slideLayouts/slideLayout300.xml"/><Relationship Id="rId28" Type="http://schemas.openxmlformats.org/officeDocument/2006/relationships/slideLayout" Target="../slideLayouts/slideLayout259.xml"/><Relationship Id="rId27" Type="http://schemas.openxmlformats.org/officeDocument/2006/relationships/slideLayout" Target="../slideLayouts/slideLayout258.xml"/><Relationship Id="rId29" Type="http://schemas.openxmlformats.org/officeDocument/2006/relationships/slideLayout" Target="../slideLayouts/slideLayout260.xml"/><Relationship Id="rId51" Type="http://schemas.openxmlformats.org/officeDocument/2006/relationships/slideLayout" Target="../slideLayouts/slideLayout282.xml"/><Relationship Id="rId50" Type="http://schemas.openxmlformats.org/officeDocument/2006/relationships/slideLayout" Target="../slideLayouts/slideLayout281.xml"/><Relationship Id="rId53" Type="http://schemas.openxmlformats.org/officeDocument/2006/relationships/slideLayout" Target="../slideLayouts/slideLayout284.xml"/><Relationship Id="rId52" Type="http://schemas.openxmlformats.org/officeDocument/2006/relationships/slideLayout" Target="../slideLayouts/slideLayout283.xml"/><Relationship Id="rId11" Type="http://schemas.openxmlformats.org/officeDocument/2006/relationships/slideLayout" Target="../slideLayouts/slideLayout242.xml"/><Relationship Id="rId55" Type="http://schemas.openxmlformats.org/officeDocument/2006/relationships/slideLayout" Target="../slideLayouts/slideLayout286.xml"/><Relationship Id="rId10" Type="http://schemas.openxmlformats.org/officeDocument/2006/relationships/slideLayout" Target="../slideLayouts/slideLayout241.xml"/><Relationship Id="rId54" Type="http://schemas.openxmlformats.org/officeDocument/2006/relationships/slideLayout" Target="../slideLayouts/slideLayout285.xml"/><Relationship Id="rId13" Type="http://schemas.openxmlformats.org/officeDocument/2006/relationships/slideLayout" Target="../slideLayouts/slideLayout244.xml"/><Relationship Id="rId57" Type="http://schemas.openxmlformats.org/officeDocument/2006/relationships/slideLayout" Target="../slideLayouts/slideLayout288.xml"/><Relationship Id="rId12" Type="http://schemas.openxmlformats.org/officeDocument/2006/relationships/slideLayout" Target="../slideLayouts/slideLayout243.xml"/><Relationship Id="rId56" Type="http://schemas.openxmlformats.org/officeDocument/2006/relationships/slideLayout" Target="../slideLayouts/slideLayout287.xml"/><Relationship Id="rId91" Type="http://schemas.openxmlformats.org/officeDocument/2006/relationships/slideLayout" Target="../slideLayouts/slideLayout322.xml"/><Relationship Id="rId90" Type="http://schemas.openxmlformats.org/officeDocument/2006/relationships/slideLayout" Target="../slideLayouts/slideLayout321.xml"/><Relationship Id="rId92" Type="http://schemas.openxmlformats.org/officeDocument/2006/relationships/theme" Target="../theme/theme7.xml"/><Relationship Id="rId15" Type="http://schemas.openxmlformats.org/officeDocument/2006/relationships/slideLayout" Target="../slideLayouts/slideLayout246.xml"/><Relationship Id="rId59" Type="http://schemas.openxmlformats.org/officeDocument/2006/relationships/slideLayout" Target="../slideLayouts/slideLayout290.xml"/><Relationship Id="rId14" Type="http://schemas.openxmlformats.org/officeDocument/2006/relationships/slideLayout" Target="../slideLayouts/slideLayout245.xml"/><Relationship Id="rId58" Type="http://schemas.openxmlformats.org/officeDocument/2006/relationships/slideLayout" Target="../slideLayouts/slideLayout289.xml"/><Relationship Id="rId17" Type="http://schemas.openxmlformats.org/officeDocument/2006/relationships/slideLayout" Target="../slideLayouts/slideLayout248.xml"/><Relationship Id="rId16" Type="http://schemas.openxmlformats.org/officeDocument/2006/relationships/slideLayout" Target="../slideLayouts/slideLayout247.xml"/><Relationship Id="rId19" Type="http://schemas.openxmlformats.org/officeDocument/2006/relationships/slideLayout" Target="../slideLayouts/slideLayout250.xml"/><Relationship Id="rId18" Type="http://schemas.openxmlformats.org/officeDocument/2006/relationships/slideLayout" Target="../slideLayouts/slideLayout249.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362.xml"/><Relationship Id="rId42" Type="http://schemas.openxmlformats.org/officeDocument/2006/relationships/slideLayout" Target="../slideLayouts/slideLayout364.xml"/><Relationship Id="rId41" Type="http://schemas.openxmlformats.org/officeDocument/2006/relationships/slideLayout" Target="../slideLayouts/slideLayout363.xml"/><Relationship Id="rId44" Type="http://schemas.openxmlformats.org/officeDocument/2006/relationships/slideLayout" Target="../slideLayouts/slideLayout366.xml"/><Relationship Id="rId43" Type="http://schemas.openxmlformats.org/officeDocument/2006/relationships/slideLayout" Target="../slideLayouts/slideLayout365.xml"/><Relationship Id="rId46" Type="http://schemas.openxmlformats.org/officeDocument/2006/relationships/slideLayout" Target="../slideLayouts/slideLayout368.xml"/><Relationship Id="rId45" Type="http://schemas.openxmlformats.org/officeDocument/2006/relationships/slideLayout" Target="../slideLayouts/slideLayout367.xml"/><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48" Type="http://schemas.openxmlformats.org/officeDocument/2006/relationships/slideLayout" Target="../slideLayouts/slideLayout370.xml"/><Relationship Id="rId47" Type="http://schemas.openxmlformats.org/officeDocument/2006/relationships/slideLayout" Target="../slideLayouts/slideLayout369.xml"/><Relationship Id="rId49" Type="http://schemas.openxmlformats.org/officeDocument/2006/relationships/slideLayout" Target="../slideLayouts/slideLayout371.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31" Type="http://schemas.openxmlformats.org/officeDocument/2006/relationships/slideLayout" Target="../slideLayouts/slideLayout353.xml"/><Relationship Id="rId30" Type="http://schemas.openxmlformats.org/officeDocument/2006/relationships/slideLayout" Target="../slideLayouts/slideLayout352.xml"/><Relationship Id="rId33" Type="http://schemas.openxmlformats.org/officeDocument/2006/relationships/slideLayout" Target="../slideLayouts/slideLayout355.xml"/><Relationship Id="rId32" Type="http://schemas.openxmlformats.org/officeDocument/2006/relationships/slideLayout" Target="../slideLayouts/slideLayout354.xml"/><Relationship Id="rId35" Type="http://schemas.openxmlformats.org/officeDocument/2006/relationships/slideLayout" Target="../slideLayouts/slideLayout357.xml"/><Relationship Id="rId34" Type="http://schemas.openxmlformats.org/officeDocument/2006/relationships/slideLayout" Target="../slideLayouts/slideLayout356.xml"/><Relationship Id="rId37" Type="http://schemas.openxmlformats.org/officeDocument/2006/relationships/slideLayout" Target="../slideLayouts/slideLayout359.xml"/><Relationship Id="rId36" Type="http://schemas.openxmlformats.org/officeDocument/2006/relationships/slideLayout" Target="../slideLayouts/slideLayout358.xml"/><Relationship Id="rId39" Type="http://schemas.openxmlformats.org/officeDocument/2006/relationships/slideLayout" Target="../slideLayouts/slideLayout361.xml"/><Relationship Id="rId38" Type="http://schemas.openxmlformats.org/officeDocument/2006/relationships/slideLayout" Target="../slideLayouts/slideLayout360.xml"/><Relationship Id="rId20" Type="http://schemas.openxmlformats.org/officeDocument/2006/relationships/slideLayout" Target="../slideLayouts/slideLayout342.xml"/><Relationship Id="rId22" Type="http://schemas.openxmlformats.org/officeDocument/2006/relationships/slideLayout" Target="../slideLayouts/slideLayout344.xml"/><Relationship Id="rId21" Type="http://schemas.openxmlformats.org/officeDocument/2006/relationships/slideLayout" Target="../slideLayouts/slideLayout343.xml"/><Relationship Id="rId24" Type="http://schemas.openxmlformats.org/officeDocument/2006/relationships/slideLayout" Target="../slideLayouts/slideLayout346.xml"/><Relationship Id="rId23" Type="http://schemas.openxmlformats.org/officeDocument/2006/relationships/slideLayout" Target="../slideLayouts/slideLayout345.xml"/><Relationship Id="rId26" Type="http://schemas.openxmlformats.org/officeDocument/2006/relationships/slideLayout" Target="../slideLayouts/slideLayout348.xml"/><Relationship Id="rId25" Type="http://schemas.openxmlformats.org/officeDocument/2006/relationships/slideLayout" Target="../slideLayouts/slideLayout347.xml"/><Relationship Id="rId28" Type="http://schemas.openxmlformats.org/officeDocument/2006/relationships/slideLayout" Target="../slideLayouts/slideLayout350.xml"/><Relationship Id="rId27" Type="http://schemas.openxmlformats.org/officeDocument/2006/relationships/slideLayout" Target="../slideLayouts/slideLayout349.xml"/><Relationship Id="rId29" Type="http://schemas.openxmlformats.org/officeDocument/2006/relationships/slideLayout" Target="../slideLayouts/slideLayout351.xml"/><Relationship Id="rId51" Type="http://schemas.openxmlformats.org/officeDocument/2006/relationships/slideLayout" Target="../slideLayouts/slideLayout373.xml"/><Relationship Id="rId50" Type="http://schemas.openxmlformats.org/officeDocument/2006/relationships/slideLayout" Target="../slideLayouts/slideLayout372.xml"/><Relationship Id="rId53" Type="http://schemas.openxmlformats.org/officeDocument/2006/relationships/slideLayout" Target="../slideLayouts/slideLayout375.xml"/><Relationship Id="rId52" Type="http://schemas.openxmlformats.org/officeDocument/2006/relationships/slideLayout" Target="../slideLayouts/slideLayout374.xml"/><Relationship Id="rId11" Type="http://schemas.openxmlformats.org/officeDocument/2006/relationships/slideLayout" Target="../slideLayouts/slideLayout333.xml"/><Relationship Id="rId55" Type="http://schemas.openxmlformats.org/officeDocument/2006/relationships/slideLayout" Target="../slideLayouts/slideLayout377.xml"/><Relationship Id="rId10" Type="http://schemas.openxmlformats.org/officeDocument/2006/relationships/slideLayout" Target="../slideLayouts/slideLayout332.xml"/><Relationship Id="rId54" Type="http://schemas.openxmlformats.org/officeDocument/2006/relationships/slideLayout" Target="../slideLayouts/slideLayout376.xml"/><Relationship Id="rId13" Type="http://schemas.openxmlformats.org/officeDocument/2006/relationships/slideLayout" Target="../slideLayouts/slideLayout335.xml"/><Relationship Id="rId57" Type="http://schemas.openxmlformats.org/officeDocument/2006/relationships/slideLayout" Target="../slideLayouts/slideLayout379.xml"/><Relationship Id="rId12" Type="http://schemas.openxmlformats.org/officeDocument/2006/relationships/slideLayout" Target="../slideLayouts/slideLayout334.xml"/><Relationship Id="rId56" Type="http://schemas.openxmlformats.org/officeDocument/2006/relationships/slideLayout" Target="../slideLayouts/slideLayout378.xml"/><Relationship Id="rId15" Type="http://schemas.openxmlformats.org/officeDocument/2006/relationships/slideLayout" Target="../slideLayouts/slideLayout337.xml"/><Relationship Id="rId59" Type="http://schemas.openxmlformats.org/officeDocument/2006/relationships/theme" Target="../theme/theme6.xml"/><Relationship Id="rId14" Type="http://schemas.openxmlformats.org/officeDocument/2006/relationships/slideLayout" Target="../slideLayouts/slideLayout336.xml"/><Relationship Id="rId58" Type="http://schemas.openxmlformats.org/officeDocument/2006/relationships/slideLayout" Target="../slideLayouts/slideLayout380.xml"/><Relationship Id="rId17" Type="http://schemas.openxmlformats.org/officeDocument/2006/relationships/slideLayout" Target="../slideLayouts/slideLayout339.xml"/><Relationship Id="rId16" Type="http://schemas.openxmlformats.org/officeDocument/2006/relationships/slideLayout" Target="../slideLayouts/slideLayout338.xml"/><Relationship Id="rId19" Type="http://schemas.openxmlformats.org/officeDocument/2006/relationships/slideLayout" Target="../slideLayouts/slideLayout341.xml"/><Relationship Id="rId18" Type="http://schemas.openxmlformats.org/officeDocument/2006/relationships/slideLayout" Target="../slideLayouts/slideLayout3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9" name="Shape 139"/>
        <p:cNvGrpSpPr/>
        <p:nvPr/>
      </p:nvGrpSpPr>
      <p:grpSpPr>
        <a:xfrm>
          <a:off x="0" y="0"/>
          <a:ext cx="0" cy="0"/>
          <a:chOff x="0" y="0"/>
          <a:chExt cx="0" cy="0"/>
        </a:xfrm>
      </p:grpSpPr>
      <p:sp>
        <p:nvSpPr>
          <p:cNvPr id="140" name="Google Shape;140;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717" r:id="rId50"/>
    <p:sldLayoutId id="2147483718" r:id="rId51"/>
    <p:sldLayoutId id="2147483719" r:id="rId52"/>
    <p:sldLayoutId id="2147483720" r:id="rId53"/>
    <p:sldLayoutId id="2147483721" r:id="rId54"/>
    <p:sldLayoutId id="2147483722" r:id="rId55"/>
    <p:sldLayoutId id="2147483723" r:id="rId56"/>
    <p:sldLayoutId id="2147483724" r:id="rId57"/>
    <p:sldLayoutId id="2147483725" r:id="rId58"/>
    <p:sldLayoutId id="2147483726" r:id="rId59"/>
    <p:sldLayoutId id="2147483727" r:id="rId60"/>
    <p:sldLayoutId id="2147483728" r:id="rId61"/>
    <p:sldLayoutId id="2147483729" r:id="rId62"/>
    <p:sldLayoutId id="2147483730" r:id="rId63"/>
    <p:sldLayoutId id="2147483731" r:id="rId64"/>
    <p:sldLayoutId id="2147483732" r:id="rId65"/>
    <p:sldLayoutId id="2147483733" r:id="rId66"/>
    <p:sldLayoutId id="2147483734" r:id="rId67"/>
    <p:sldLayoutId id="2147483735" r:id="rId68"/>
    <p:sldLayoutId id="2147483736" r:id="rId69"/>
    <p:sldLayoutId id="2147483737" r:id="rId70"/>
    <p:sldLayoutId id="2147483738" r:id="rId71"/>
    <p:sldLayoutId id="2147483739" r:id="rId72"/>
    <p:sldLayoutId id="2147483740" r:id="rId73"/>
    <p:sldLayoutId id="2147483741" r:id="rId74"/>
    <p:sldLayoutId id="2147483742" r:id="rId75"/>
    <p:sldLayoutId id="2147483743" r:id="rId76"/>
    <p:sldLayoutId id="2147483744" r:id="rId77"/>
    <p:sldLayoutId id="2147483745" r:id="rId78"/>
    <p:sldLayoutId id="2147483746" r:id="rId79"/>
    <p:sldLayoutId id="2147483747" r:id="rId80"/>
    <p:sldLayoutId id="2147483748" r:id="rId81"/>
    <p:sldLayoutId id="2147483749" r:id="rId82"/>
    <p:sldLayoutId id="2147483750" r:id="rId83"/>
    <p:sldLayoutId id="2147483751" r:id="rId84"/>
    <p:sldLayoutId id="2147483752" r:id="rId85"/>
    <p:sldLayoutId id="2147483753" r:id="rId86"/>
    <p:sldLayoutId id="2147483754" r:id="rId87"/>
    <p:sldLayoutId id="2147483755" r:id="rId88"/>
    <p:sldLayoutId id="2147483756" r:id="rId89"/>
    <p:sldLayoutId id="2147483757" r:id="rId90"/>
    <p:sldLayoutId id="2147483758" r:id="rId9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99" name="Shape 1499"/>
        <p:cNvGrpSpPr/>
        <p:nvPr/>
      </p:nvGrpSpPr>
      <p:grpSpPr>
        <a:xfrm>
          <a:off x="0" y="0"/>
          <a:ext cx="0" cy="0"/>
          <a:chOff x="0" y="0"/>
          <a:chExt cx="0" cy="0"/>
        </a:xfrm>
      </p:grpSpPr>
      <p:sp>
        <p:nvSpPr>
          <p:cNvPr id="1500" name="Google Shape;1500;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 id="2147483807" r:id="rId49"/>
    <p:sldLayoutId id="2147483808" r:id="rId50"/>
    <p:sldLayoutId id="2147483809" r:id="rId51"/>
    <p:sldLayoutId id="2147483810" r:id="rId52"/>
    <p:sldLayoutId id="2147483811" r:id="rId53"/>
    <p:sldLayoutId id="2147483812" r:id="rId54"/>
    <p:sldLayoutId id="2147483813" r:id="rId55"/>
    <p:sldLayoutId id="2147483814" r:id="rId56"/>
    <p:sldLayoutId id="2147483815" r:id="rId57"/>
    <p:sldLayoutId id="2147483816" r:id="rId58"/>
    <p:sldLayoutId id="2147483817" r:id="rId59"/>
    <p:sldLayoutId id="2147483818"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99" name="Shape 2599"/>
        <p:cNvGrpSpPr/>
        <p:nvPr/>
      </p:nvGrpSpPr>
      <p:grpSpPr>
        <a:xfrm>
          <a:off x="0" y="0"/>
          <a:ext cx="0" cy="0"/>
          <a:chOff x="0" y="0"/>
          <a:chExt cx="0" cy="0"/>
        </a:xfrm>
      </p:grpSpPr>
      <p:sp>
        <p:nvSpPr>
          <p:cNvPr id="2600" name="Google Shape;2600;p1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01" name="Google Shape;2601;p1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602" name="Google Shape;2602;p1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 id="2147483858" r:id="rId40"/>
    <p:sldLayoutId id="2147483859" r:id="rId41"/>
    <p:sldLayoutId id="2147483860" r:id="rId42"/>
    <p:sldLayoutId id="2147483861" r:id="rId43"/>
    <p:sldLayoutId id="2147483862" r:id="rId44"/>
    <p:sldLayoutId id="2147483863" r:id="rId45"/>
    <p:sldLayoutId id="2147483864" r:id="rId46"/>
    <p:sldLayoutId id="2147483865" r:id="rId47"/>
    <p:sldLayoutId id="2147483866" r:id="rId48"/>
    <p:sldLayoutId id="2147483867" r:id="rId49"/>
    <p:sldLayoutId id="2147483868" r:id="rId50"/>
    <p:sldLayoutId id="2147483869" r:id="rId51"/>
    <p:sldLayoutId id="2147483870" r:id="rId52"/>
    <p:sldLayoutId id="2147483871" r:id="rId53"/>
    <p:sldLayoutId id="2147483872" r:id="rId54"/>
    <p:sldLayoutId id="2147483873" r:id="rId55"/>
    <p:sldLayoutId id="2147483874" r:id="rId56"/>
    <p:sldLayoutId id="2147483875" r:id="rId57"/>
    <p:sldLayoutId id="2147483876" r:id="rId58"/>
    <p:sldLayoutId id="2147483877" r:id="rId59"/>
    <p:sldLayoutId id="2147483878"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07" name="Shape 3507"/>
        <p:cNvGrpSpPr/>
        <p:nvPr/>
      </p:nvGrpSpPr>
      <p:grpSpPr>
        <a:xfrm>
          <a:off x="0" y="0"/>
          <a:ext cx="0" cy="0"/>
          <a:chOff x="0" y="0"/>
          <a:chExt cx="0" cy="0"/>
        </a:xfrm>
      </p:grpSpPr>
      <p:sp>
        <p:nvSpPr>
          <p:cNvPr id="3508" name="Google Shape;3508;p2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 id="2147483916" r:id="rId38"/>
    <p:sldLayoutId id="2147483917" r:id="rId39"/>
    <p:sldLayoutId id="2147483918" r:id="rId40"/>
    <p:sldLayoutId id="2147483919" r:id="rId41"/>
    <p:sldLayoutId id="2147483920" r:id="rId42"/>
    <p:sldLayoutId id="2147483921" r:id="rId43"/>
    <p:sldLayoutId id="2147483922" r:id="rId44"/>
    <p:sldLayoutId id="2147483923" r:id="rId45"/>
    <p:sldLayoutId id="2147483924" r:id="rId46"/>
    <p:sldLayoutId id="2147483925" r:id="rId47"/>
    <p:sldLayoutId id="2147483926" r:id="rId48"/>
    <p:sldLayoutId id="2147483927" r:id="rId49"/>
    <p:sldLayoutId id="2147483928" r:id="rId50"/>
    <p:sldLayoutId id="2147483929" r:id="rId51"/>
    <p:sldLayoutId id="2147483930" r:id="rId52"/>
    <p:sldLayoutId id="2147483931" r:id="rId53"/>
    <p:sldLayoutId id="2147483932" r:id="rId54"/>
    <p:sldLayoutId id="2147483933" r:id="rId55"/>
    <p:sldLayoutId id="2147483934" r:id="rId56"/>
    <p:sldLayoutId id="2147483935" r:id="rId57"/>
    <p:sldLayoutId id="2147483936" r:id="rId58"/>
    <p:sldLayoutId id="2147483937" r:id="rId59"/>
    <p:sldLayoutId id="2147483938" r:id="rId60"/>
    <p:sldLayoutId id="2147483939" r:id="rId61"/>
    <p:sldLayoutId id="2147483940" r:id="rId62"/>
    <p:sldLayoutId id="2147483941" r:id="rId63"/>
    <p:sldLayoutId id="2147483942" r:id="rId64"/>
    <p:sldLayoutId id="2147483943" r:id="rId65"/>
    <p:sldLayoutId id="2147483944" r:id="rId66"/>
    <p:sldLayoutId id="2147483945" r:id="rId67"/>
    <p:sldLayoutId id="2147483946" r:id="rId68"/>
    <p:sldLayoutId id="2147483947" r:id="rId69"/>
    <p:sldLayoutId id="2147483948" r:id="rId70"/>
    <p:sldLayoutId id="2147483949" r:id="rId71"/>
    <p:sldLayoutId id="2147483950" r:id="rId72"/>
    <p:sldLayoutId id="2147483951" r:id="rId73"/>
    <p:sldLayoutId id="2147483952" r:id="rId74"/>
    <p:sldLayoutId id="2147483953" r:id="rId75"/>
    <p:sldLayoutId id="2147483954" r:id="rId76"/>
    <p:sldLayoutId id="2147483955" r:id="rId77"/>
    <p:sldLayoutId id="2147483956" r:id="rId78"/>
    <p:sldLayoutId id="2147483957" r:id="rId79"/>
    <p:sldLayoutId id="2147483958" r:id="rId80"/>
    <p:sldLayoutId id="2147483959" r:id="rId81"/>
    <p:sldLayoutId id="2147483960" r:id="rId82"/>
    <p:sldLayoutId id="2147483961" r:id="rId83"/>
    <p:sldLayoutId id="2147483962" r:id="rId84"/>
    <p:sldLayoutId id="2147483963" r:id="rId85"/>
    <p:sldLayoutId id="2147483964" r:id="rId86"/>
    <p:sldLayoutId id="2147483965" r:id="rId87"/>
    <p:sldLayoutId id="2147483966" r:id="rId88"/>
    <p:sldLayoutId id="2147483967" r:id="rId89"/>
    <p:sldLayoutId id="2147483968" r:id="rId90"/>
    <p:sldLayoutId id="2147483969" r:id="rId9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67" name="Shape 4867"/>
        <p:cNvGrpSpPr/>
        <p:nvPr/>
      </p:nvGrpSpPr>
      <p:grpSpPr>
        <a:xfrm>
          <a:off x="0" y="0"/>
          <a:ext cx="0" cy="0"/>
          <a:chOff x="0" y="0"/>
          <a:chExt cx="0" cy="0"/>
        </a:xfrm>
      </p:grpSpPr>
      <p:sp>
        <p:nvSpPr>
          <p:cNvPr id="4868" name="Google Shape;4868;p3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3999" r:id="rId30"/>
    <p:sldLayoutId id="2147484000" r:id="rId31"/>
    <p:sldLayoutId id="2147484001" r:id="rId32"/>
    <p:sldLayoutId id="2147484002" r:id="rId33"/>
    <p:sldLayoutId id="2147484003" r:id="rId34"/>
    <p:sldLayoutId id="2147484004" r:id="rId35"/>
    <p:sldLayoutId id="2147484005" r:id="rId36"/>
    <p:sldLayoutId id="2147484006" r:id="rId37"/>
    <p:sldLayoutId id="2147484007" r:id="rId38"/>
    <p:sldLayoutId id="2147484008" r:id="rId39"/>
    <p:sldLayoutId id="2147484009" r:id="rId40"/>
    <p:sldLayoutId id="2147484010" r:id="rId41"/>
    <p:sldLayoutId id="2147484011" r:id="rId42"/>
    <p:sldLayoutId id="2147484012" r:id="rId43"/>
    <p:sldLayoutId id="2147484013" r:id="rId44"/>
    <p:sldLayoutId id="2147484014" r:id="rId45"/>
    <p:sldLayoutId id="2147484015" r:id="rId46"/>
    <p:sldLayoutId id="2147484016" r:id="rId47"/>
    <p:sldLayoutId id="2147484017" r:id="rId48"/>
    <p:sldLayoutId id="2147484018" r:id="rId49"/>
    <p:sldLayoutId id="2147484019" r:id="rId50"/>
    <p:sldLayoutId id="2147484020" r:id="rId51"/>
    <p:sldLayoutId id="2147484021" r:id="rId52"/>
    <p:sldLayoutId id="2147484022" r:id="rId53"/>
    <p:sldLayoutId id="2147484023" r:id="rId54"/>
    <p:sldLayoutId id="2147484024" r:id="rId55"/>
    <p:sldLayoutId id="2147484025" r:id="rId56"/>
    <p:sldLayoutId id="2147484026" r:id="rId57"/>
    <p:sldLayoutId id="2147484027" r:id="rId5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9.xml"/><Relationship Id="rId2" Type="http://schemas.openxmlformats.org/officeDocument/2006/relationships/notesSlide" Target="../notesSlides/notesSlide10.xml"/><Relationship Id="rId3" Type="http://schemas.openxmlformats.org/officeDocument/2006/relationships/image" Target="../media/image6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4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6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6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64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64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64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6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3" name="Shape 5933"/>
        <p:cNvGrpSpPr/>
        <p:nvPr/>
      </p:nvGrpSpPr>
      <p:grpSpPr>
        <a:xfrm>
          <a:off x="0" y="0"/>
          <a:ext cx="0" cy="0"/>
          <a:chOff x="0" y="0"/>
          <a:chExt cx="0" cy="0"/>
        </a:xfrm>
      </p:grpSpPr>
      <p:sp>
        <p:nvSpPr>
          <p:cNvPr id="5934" name="Google Shape;5934;p38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18.3</a:t>
            </a:r>
            <a:endParaRPr/>
          </a:p>
        </p:txBody>
      </p:sp>
      <p:sp>
        <p:nvSpPr>
          <p:cNvPr id="5935" name="Google Shape;5935;p38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Tableau Mini-Projects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4" name="Shape 6014"/>
        <p:cNvGrpSpPr/>
        <p:nvPr/>
      </p:nvGrpSpPr>
      <p:grpSpPr>
        <a:xfrm>
          <a:off x="0" y="0"/>
          <a:ext cx="0" cy="0"/>
          <a:chOff x="0" y="0"/>
          <a:chExt cx="0" cy="0"/>
        </a:xfrm>
      </p:grpSpPr>
      <p:pic>
        <p:nvPicPr>
          <p:cNvPr id="6015" name="Google Shape;6015;p396"/>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6016" name="Google Shape;6016;p3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0" name="Shape 6020"/>
        <p:cNvGrpSpPr/>
        <p:nvPr/>
      </p:nvGrpSpPr>
      <p:grpSpPr>
        <a:xfrm>
          <a:off x="0" y="0"/>
          <a:ext cx="0" cy="0"/>
          <a:chOff x="0" y="0"/>
          <a:chExt cx="0" cy="0"/>
        </a:xfrm>
      </p:grpSpPr>
      <p:sp>
        <p:nvSpPr>
          <p:cNvPr id="6021" name="Google Shape;6021;p39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20 Minutes</a:t>
            </a:r>
            <a:endParaRPr/>
          </a:p>
        </p:txBody>
      </p:sp>
      <p:sp>
        <p:nvSpPr>
          <p:cNvPr id="6022" name="Google Shape;6022;p3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23" name="Google Shape;6023;p3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024" name="Google Shape;6024;p397"/>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Popular Baby Names</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you’ll create visualizations using data on popular baby names and surnames, along with demographics and popular name-surname combinations.</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8" name="Shape 6028"/>
        <p:cNvGrpSpPr/>
        <p:nvPr/>
      </p:nvGrpSpPr>
      <p:grpSpPr>
        <a:xfrm>
          <a:off x="0" y="0"/>
          <a:ext cx="0" cy="0"/>
          <a:chOff x="0" y="0"/>
          <a:chExt cx="0" cy="0"/>
        </a:xfrm>
      </p:grpSpPr>
      <p:sp>
        <p:nvSpPr>
          <p:cNvPr id="6029" name="Google Shape;6029;p3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lang="en" sz="2440"/>
              <a:t>Popular Baby Names</a:t>
            </a:r>
            <a:endParaRPr b="1" sz="2440">
              <a:latin typeface="Roboto"/>
              <a:ea typeface="Roboto"/>
              <a:cs typeface="Roboto"/>
              <a:sym typeface="Roboto"/>
            </a:endParaRPr>
          </a:p>
        </p:txBody>
      </p:sp>
      <p:sp>
        <p:nvSpPr>
          <p:cNvPr id="6030" name="Google Shape;6030;p398"/>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6031" name="Google Shape;6031;p398"/>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032" name="Google Shape;6032;p398"/>
          <p:cNvSpPr/>
          <p:nvPr/>
        </p:nvSpPr>
        <p:spPr>
          <a:xfrm>
            <a:off x="563325" y="1091175"/>
            <a:ext cx="8041800" cy="27762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98"/>
          <p:cNvSpPr txBox="1"/>
          <p:nvPr/>
        </p:nvSpPr>
        <p:spPr>
          <a:xfrm>
            <a:off x="538875" y="1129957"/>
            <a:ext cx="8000700" cy="2776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several visualizations of names and their popularity, including the following:</a:t>
            </a:r>
            <a:endParaRPr>
              <a:solidFill>
                <a:srgbClr val="24292E"/>
              </a:solidFill>
              <a:latin typeface="Roboto"/>
              <a:ea typeface="Roboto"/>
              <a:cs typeface="Roboto"/>
              <a:sym typeface="Roboto"/>
            </a:endParaRPr>
          </a:p>
          <a:p>
            <a:pPr indent="-317500" lvl="1" marL="9144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T</a:t>
            </a:r>
            <a:r>
              <a:rPr lang="en">
                <a:solidFill>
                  <a:srgbClr val="24292E"/>
                </a:solidFill>
                <a:latin typeface="Roboto"/>
                <a:ea typeface="Roboto"/>
                <a:cs typeface="Roboto"/>
                <a:sym typeface="Roboto"/>
              </a:rPr>
              <a:t>he</a:t>
            </a:r>
            <a:r>
              <a:rPr lang="en">
                <a:solidFill>
                  <a:srgbClr val="24292E"/>
                </a:solidFill>
                <a:latin typeface="Roboto"/>
                <a:ea typeface="Roboto"/>
                <a:cs typeface="Roboto"/>
                <a:sym typeface="Roboto"/>
              </a:rPr>
              <a:t> most popular baby names during the period from 2000 through 2017</a:t>
            </a:r>
            <a:endParaRPr>
              <a:solidFill>
                <a:srgbClr val="24292E"/>
              </a:solidFill>
              <a:latin typeface="Roboto"/>
              <a:ea typeface="Roboto"/>
              <a:cs typeface="Roboto"/>
              <a:sym typeface="Roboto"/>
            </a:endParaRPr>
          </a:p>
          <a:p>
            <a:pPr indent="-317500" lvl="1" marL="9144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The popularity of surnames and the proportion of Hispanic individuals with this surname</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a visualization for the provided popular name combinations.</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Create more specific visualizations:</a:t>
            </a:r>
            <a:endParaRPr>
              <a:solidFill>
                <a:srgbClr val="24292E"/>
              </a:solidFill>
              <a:latin typeface="Roboto"/>
              <a:ea typeface="Roboto"/>
              <a:cs typeface="Roboto"/>
              <a:sym typeface="Roboto"/>
            </a:endParaRPr>
          </a:p>
          <a:p>
            <a:pPr indent="-317500" lvl="1" marL="914400" rtl="0" algn="l">
              <a:lnSpc>
                <a:spcPct val="115000"/>
              </a:lnSpc>
              <a:spcBef>
                <a:spcPts val="1000"/>
              </a:spcBef>
              <a:spcAft>
                <a:spcPts val="1000"/>
              </a:spcAft>
              <a:buClr>
                <a:srgbClr val="24292E"/>
              </a:buClr>
              <a:buSzPts val="1400"/>
              <a:buFont typeface="Roboto"/>
              <a:buChar char="○"/>
            </a:pPr>
            <a:r>
              <a:rPr lang="en">
                <a:solidFill>
                  <a:srgbClr val="24292E"/>
                </a:solidFill>
                <a:latin typeface="Roboto"/>
                <a:ea typeface="Roboto"/>
                <a:cs typeface="Roboto"/>
                <a:sym typeface="Roboto"/>
              </a:rPr>
              <a:t>For example, you could study how the popularity of your name, or someone you know, has changed over the years.</a:t>
            </a:r>
            <a:endParaRPr>
              <a:solidFill>
                <a:srgbClr val="24292E"/>
              </a:solidFill>
              <a:latin typeface="Roboto"/>
              <a:ea typeface="Roboto"/>
              <a:cs typeface="Roboto"/>
              <a:sym typeface="Roboto"/>
            </a:endParaRPr>
          </a:p>
        </p:txBody>
      </p:sp>
      <p:sp>
        <p:nvSpPr>
          <p:cNvPr id="6034" name="Google Shape;6034;p398"/>
          <p:cNvSpPr/>
          <p:nvPr/>
        </p:nvSpPr>
        <p:spPr>
          <a:xfrm>
            <a:off x="553900" y="3911702"/>
            <a:ext cx="8041800" cy="96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sp>
        <p:nvSpPr>
          <p:cNvPr id="6035" name="Google Shape;6035;p398"/>
          <p:cNvSpPr txBox="1"/>
          <p:nvPr/>
        </p:nvSpPr>
        <p:spPr>
          <a:xfrm>
            <a:off x="609939" y="3946251"/>
            <a:ext cx="8081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Hint:</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Don’t forget to save to Tableau Public once finished. </a:t>
            </a:r>
            <a:endParaRPr>
              <a:latin typeface="Roboto"/>
              <a:ea typeface="Roboto"/>
              <a:cs typeface="Roboto"/>
              <a:sym typeface="Roboto"/>
            </a:endParaRPr>
          </a:p>
        </p:txBody>
      </p:sp>
      <p:pic>
        <p:nvPicPr>
          <p:cNvPr id="6036" name="Google Shape;6036;p398"/>
          <p:cNvPicPr preferRelativeResize="0"/>
          <p:nvPr/>
        </p:nvPicPr>
        <p:blipFill>
          <a:blip r:embed="rId3">
            <a:alphaModFix/>
          </a:blip>
          <a:stretch>
            <a:fillRect/>
          </a:stretch>
        </p:blipFill>
        <p:spPr>
          <a:xfrm flipH="1" rot="-1782531">
            <a:off x="609680" y="4251002"/>
            <a:ext cx="626577" cy="626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0" name="Shape 6040"/>
        <p:cNvGrpSpPr/>
        <p:nvPr/>
      </p:nvGrpSpPr>
      <p:grpSpPr>
        <a:xfrm>
          <a:off x="0" y="0"/>
          <a:ext cx="0" cy="0"/>
          <a:chOff x="0" y="0"/>
          <a:chExt cx="0" cy="0"/>
        </a:xfrm>
      </p:grpSpPr>
      <p:sp>
        <p:nvSpPr>
          <p:cNvPr id="6041" name="Google Shape;6041;p399"/>
          <p:cNvSpPr txBox="1"/>
          <p:nvPr>
            <p:ph idx="3" type="body"/>
          </p:nvPr>
        </p:nvSpPr>
        <p:spPr>
          <a:xfrm>
            <a:off x="229325" y="697999"/>
            <a:ext cx="8596800" cy="5913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Ex: T</a:t>
            </a:r>
            <a:r>
              <a:rPr lang="en">
                <a:latin typeface="Roboto Medium"/>
                <a:ea typeface="Roboto Medium"/>
                <a:cs typeface="Roboto Medium"/>
                <a:sym typeface="Roboto Medium"/>
              </a:rPr>
              <a:t>he most likely names for a Hispanic subject</a:t>
            </a:r>
            <a:endParaRPr b="1"/>
          </a:p>
        </p:txBody>
      </p:sp>
      <p:sp>
        <p:nvSpPr>
          <p:cNvPr id="6042" name="Google Shape;6042;p3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lang="en" sz="2440"/>
              <a:t>Popular Baby Names</a:t>
            </a:r>
            <a:endParaRPr sz="2440"/>
          </a:p>
        </p:txBody>
      </p:sp>
      <p:sp>
        <p:nvSpPr>
          <p:cNvPr id="6043" name="Google Shape;6043;p399"/>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pic>
        <p:nvPicPr>
          <p:cNvPr id="6044" name="Google Shape;6044;p399"/>
          <p:cNvPicPr preferRelativeResize="0"/>
          <p:nvPr/>
        </p:nvPicPr>
        <p:blipFill>
          <a:blip r:embed="rId3">
            <a:alphaModFix/>
          </a:blip>
          <a:stretch>
            <a:fillRect/>
          </a:stretch>
        </p:blipFill>
        <p:spPr>
          <a:xfrm>
            <a:off x="853350" y="1175149"/>
            <a:ext cx="7123905" cy="35494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8" name="Shape 6048"/>
        <p:cNvGrpSpPr/>
        <p:nvPr/>
      </p:nvGrpSpPr>
      <p:grpSpPr>
        <a:xfrm>
          <a:off x="0" y="0"/>
          <a:ext cx="0" cy="0"/>
          <a:chOff x="0" y="0"/>
          <a:chExt cx="0" cy="0"/>
        </a:xfrm>
      </p:grpSpPr>
      <p:sp>
        <p:nvSpPr>
          <p:cNvPr id="6049" name="Google Shape;6049;p400"/>
          <p:cNvSpPr txBox="1"/>
          <p:nvPr>
            <p:ph idx="3" type="body"/>
          </p:nvPr>
        </p:nvSpPr>
        <p:spPr>
          <a:xfrm>
            <a:off x="229325" y="697999"/>
            <a:ext cx="8596800" cy="5913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Ex: H</a:t>
            </a:r>
            <a:r>
              <a:rPr lang="en">
                <a:latin typeface="Roboto Medium"/>
                <a:ea typeface="Roboto Medium"/>
                <a:cs typeface="Roboto Medium"/>
                <a:sym typeface="Roboto Medium"/>
              </a:rPr>
              <a:t>ow name popularity has evolved over the years</a:t>
            </a:r>
            <a:endParaRPr b="1"/>
          </a:p>
        </p:txBody>
      </p:sp>
      <p:sp>
        <p:nvSpPr>
          <p:cNvPr id="6050" name="Google Shape;6050;p4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Popular Baby Names</a:t>
            </a:r>
            <a:endParaRPr sz="2440"/>
          </a:p>
        </p:txBody>
      </p:sp>
      <p:sp>
        <p:nvSpPr>
          <p:cNvPr id="6051" name="Google Shape;6051;p40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pic>
        <p:nvPicPr>
          <p:cNvPr id="6052" name="Google Shape;6052;p400"/>
          <p:cNvPicPr preferRelativeResize="0"/>
          <p:nvPr/>
        </p:nvPicPr>
        <p:blipFill>
          <a:blip r:embed="rId3">
            <a:alphaModFix/>
          </a:blip>
          <a:stretch>
            <a:fillRect/>
          </a:stretch>
        </p:blipFill>
        <p:spPr>
          <a:xfrm>
            <a:off x="606550" y="1224499"/>
            <a:ext cx="8095125" cy="3549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6" name="Shape 6056"/>
        <p:cNvGrpSpPr/>
        <p:nvPr/>
      </p:nvGrpSpPr>
      <p:grpSpPr>
        <a:xfrm>
          <a:off x="0" y="0"/>
          <a:ext cx="0" cy="0"/>
          <a:chOff x="0" y="0"/>
          <a:chExt cx="0" cy="0"/>
        </a:xfrm>
      </p:grpSpPr>
      <p:sp>
        <p:nvSpPr>
          <p:cNvPr id="6057" name="Google Shape;6057;p4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58" name="Google Shape;6058;p4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2" name="Shape 6062"/>
        <p:cNvGrpSpPr/>
        <p:nvPr/>
      </p:nvGrpSpPr>
      <p:grpSpPr>
        <a:xfrm>
          <a:off x="0" y="0"/>
          <a:ext cx="0" cy="0"/>
          <a:chOff x="0" y="0"/>
          <a:chExt cx="0" cy="0"/>
        </a:xfrm>
      </p:grpSpPr>
      <p:sp>
        <p:nvSpPr>
          <p:cNvPr id="6063" name="Google Shape;6063;p40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55 Minutes</a:t>
            </a:r>
            <a:endParaRPr/>
          </a:p>
        </p:txBody>
      </p:sp>
      <p:sp>
        <p:nvSpPr>
          <p:cNvPr id="6064" name="Google Shape;6064;p4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65" name="Google Shape;6065;p4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066" name="Google Shape;6066;p402"/>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Mini-Project</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mini-project, you will use your Tableau skills to explore data and create visualizations. After, you will give a brief (3 to 5 minutes) presentation with a summary of your visualizations and findings.</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0" name="Shape 6070"/>
        <p:cNvGrpSpPr/>
        <p:nvPr/>
      </p:nvGrpSpPr>
      <p:grpSpPr>
        <a:xfrm>
          <a:off x="0" y="0"/>
          <a:ext cx="0" cy="0"/>
          <a:chOff x="0" y="0"/>
          <a:chExt cx="0" cy="0"/>
        </a:xfrm>
      </p:grpSpPr>
      <p:sp>
        <p:nvSpPr>
          <p:cNvPr id="6071" name="Google Shape;6071;p4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b="1" lang="en" sz="2300">
                <a:latin typeface="Roboto"/>
                <a:ea typeface="Roboto"/>
                <a:cs typeface="Roboto"/>
                <a:sym typeface="Roboto"/>
              </a:rPr>
              <a:t>Mini-Project</a:t>
            </a:r>
            <a:endParaRPr sz="2440"/>
          </a:p>
        </p:txBody>
      </p:sp>
      <p:sp>
        <p:nvSpPr>
          <p:cNvPr id="6072" name="Google Shape;6072;p403"/>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6073" name="Google Shape;6073;p40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6074" name="Google Shape;6074;p403"/>
          <p:cNvSpPr/>
          <p:nvPr/>
        </p:nvSpPr>
        <p:spPr>
          <a:xfrm>
            <a:off x="563325" y="1091175"/>
            <a:ext cx="8041800" cy="2549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403"/>
          <p:cNvSpPr txBox="1"/>
          <p:nvPr/>
        </p:nvSpPr>
        <p:spPr>
          <a:xfrm>
            <a:off x="538875" y="1129957"/>
            <a:ext cx="8000700" cy="251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24292E"/>
                </a:solidFill>
                <a:latin typeface="Roboto"/>
                <a:ea typeface="Roboto"/>
                <a:cs typeface="Roboto"/>
                <a:sym typeface="Roboto"/>
              </a:rPr>
              <a:t>In this mini-project, you will use your Tableau skills to explore data and create visualizations. </a:t>
            </a:r>
            <a:endParaRPr>
              <a:solidFill>
                <a:srgbClr val="24292E"/>
              </a:solidFill>
              <a:latin typeface="Roboto"/>
              <a:ea typeface="Roboto"/>
              <a:cs typeface="Roboto"/>
              <a:sym typeface="Roboto"/>
            </a:endParaRPr>
          </a:p>
          <a:p>
            <a:pPr indent="-317500" lvl="0" marL="4572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You will work in pairs or groups of three.</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It is preferred to use at least two data sources.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You can use your previous group projects for inspiration; however, you should not simply replicate your old projects in Tableau.</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When working with data, you may need to clean it with a tool like Pandas before bringing it into Tableau.</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You will give a brief (3 to 5 minutes) presentation with a summary of their visualizations and findings.</a:t>
            </a:r>
            <a:endParaRPr>
              <a:solidFill>
                <a:srgbClr val="24292E"/>
              </a:solidFill>
              <a:latin typeface="Roboto"/>
              <a:ea typeface="Roboto"/>
              <a:cs typeface="Roboto"/>
              <a:sym typeface="Roboto"/>
            </a:endParaRPr>
          </a:p>
        </p:txBody>
      </p:sp>
      <p:sp>
        <p:nvSpPr>
          <p:cNvPr id="6076" name="Google Shape;6076;p403"/>
          <p:cNvSpPr/>
          <p:nvPr/>
        </p:nvSpPr>
        <p:spPr>
          <a:xfrm>
            <a:off x="553900" y="3911702"/>
            <a:ext cx="8041800" cy="96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sp>
        <p:nvSpPr>
          <p:cNvPr id="6077" name="Google Shape;6077;p403"/>
          <p:cNvSpPr txBox="1"/>
          <p:nvPr/>
        </p:nvSpPr>
        <p:spPr>
          <a:xfrm>
            <a:off x="609939" y="3946251"/>
            <a:ext cx="8081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Hint:</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Don’t forget to save to Tableau Public once finished. </a:t>
            </a:r>
            <a:endParaRPr>
              <a:latin typeface="Roboto"/>
              <a:ea typeface="Roboto"/>
              <a:cs typeface="Roboto"/>
              <a:sym typeface="Roboto"/>
            </a:endParaRPr>
          </a:p>
        </p:txBody>
      </p:sp>
      <p:pic>
        <p:nvPicPr>
          <p:cNvPr id="6078" name="Google Shape;6078;p403"/>
          <p:cNvPicPr preferRelativeResize="0"/>
          <p:nvPr/>
        </p:nvPicPr>
        <p:blipFill>
          <a:blip r:embed="rId3">
            <a:alphaModFix/>
          </a:blip>
          <a:stretch>
            <a:fillRect/>
          </a:stretch>
        </p:blipFill>
        <p:spPr>
          <a:xfrm flipH="1" rot="-1782531">
            <a:off x="609680" y="4251002"/>
            <a:ext cx="626577" cy="6265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2" name="Shape 6082"/>
        <p:cNvGrpSpPr/>
        <p:nvPr/>
      </p:nvGrpSpPr>
      <p:grpSpPr>
        <a:xfrm>
          <a:off x="0" y="0"/>
          <a:ext cx="0" cy="0"/>
          <a:chOff x="0" y="0"/>
          <a:chExt cx="0" cy="0"/>
        </a:xfrm>
      </p:grpSpPr>
      <p:sp>
        <p:nvSpPr>
          <p:cNvPr id="6083" name="Google Shape;6083;p4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84" name="Google Shape;6084;p4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8" name="Shape 608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9" name="Shape 5939"/>
        <p:cNvGrpSpPr/>
        <p:nvPr/>
      </p:nvGrpSpPr>
      <p:grpSpPr>
        <a:xfrm>
          <a:off x="0" y="0"/>
          <a:ext cx="0" cy="0"/>
          <a:chOff x="0" y="0"/>
          <a:chExt cx="0" cy="0"/>
        </a:xfrm>
      </p:grpSpPr>
      <p:sp>
        <p:nvSpPr>
          <p:cNvPr id="5940" name="Google Shape;5940;p3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Class Objectives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941" name="Google Shape;5941;p3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42" name="Google Shape;5942;p3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solidFill>
                  <a:schemeClr val="dk1"/>
                </a:solidFill>
              </a:rPr>
              <a:t>By the end of this lesson, you will be able to:</a:t>
            </a:r>
            <a:endParaRPr/>
          </a:p>
        </p:txBody>
      </p:sp>
      <p:sp>
        <p:nvSpPr>
          <p:cNvPr id="5943" name="Google Shape;5943;p388"/>
          <p:cNvSpPr txBox="1"/>
          <p:nvPr>
            <p:ph idx="3" type="subTitle"/>
          </p:nvPr>
        </p:nvSpPr>
        <p:spPr>
          <a:xfrm>
            <a:off x="12225" y="1519004"/>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Perform exploratory data analysis using Tableau.</a:t>
            </a:r>
            <a:endParaRPr sz="1400"/>
          </a:p>
        </p:txBody>
      </p:sp>
      <p:sp>
        <p:nvSpPr>
          <p:cNvPr id="5944" name="Google Shape;5944;p388"/>
          <p:cNvSpPr txBox="1"/>
          <p:nvPr>
            <p:ph idx="4" type="subTitle"/>
          </p:nvPr>
        </p:nvSpPr>
        <p:spPr>
          <a:xfrm>
            <a:off x="-12300" y="236142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Clean data before creating visualizations.</a:t>
            </a:r>
            <a:endParaRPr sz="1400"/>
          </a:p>
        </p:txBody>
      </p:sp>
      <p:sp>
        <p:nvSpPr>
          <p:cNvPr id="5945" name="Google Shape;5945;p388"/>
          <p:cNvSpPr txBox="1"/>
          <p:nvPr>
            <p:ph idx="5" type="subTitle"/>
          </p:nvPr>
        </p:nvSpPr>
        <p:spPr>
          <a:xfrm>
            <a:off x="0" y="3199569"/>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Create Tableau dashboards.</a:t>
            </a:r>
            <a:endParaRPr sz="1400"/>
          </a:p>
        </p:txBody>
      </p:sp>
      <p:sp>
        <p:nvSpPr>
          <p:cNvPr id="5946" name="Google Shape;5946;p388"/>
          <p:cNvSpPr txBox="1"/>
          <p:nvPr>
            <p:ph idx="6" type="subTitle"/>
          </p:nvPr>
        </p:nvSpPr>
        <p:spPr>
          <a:xfrm>
            <a:off x="-12300" y="4050117"/>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1600"/>
              </a:spcAft>
              <a:buNone/>
            </a:pPr>
            <a:r>
              <a:rPr lang="en" sz="1400"/>
              <a:t>Present a Tableau Mini-Project</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0" name="Shape 5950"/>
        <p:cNvGrpSpPr/>
        <p:nvPr/>
      </p:nvGrpSpPr>
      <p:grpSpPr>
        <a:xfrm>
          <a:off x="0" y="0"/>
          <a:ext cx="0" cy="0"/>
          <a:chOff x="0" y="0"/>
          <a:chExt cx="0" cy="0"/>
        </a:xfrm>
      </p:grpSpPr>
      <p:sp>
        <p:nvSpPr>
          <p:cNvPr id="5951" name="Google Shape;5951;p38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20 Minutes</a:t>
            </a:r>
            <a:endParaRPr/>
          </a:p>
        </p:txBody>
      </p:sp>
      <p:sp>
        <p:nvSpPr>
          <p:cNvPr id="5952" name="Google Shape;5952;p3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53" name="Google Shape;5953;p3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954" name="Google Shape;5954;p389"/>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Global Superstore Warm-Up</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work with sales from a fictitious company to find insights through visualization.</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8" name="Shape 5958"/>
        <p:cNvGrpSpPr/>
        <p:nvPr/>
      </p:nvGrpSpPr>
      <p:grpSpPr>
        <a:xfrm>
          <a:off x="0" y="0"/>
          <a:ext cx="0" cy="0"/>
          <a:chOff x="0" y="0"/>
          <a:chExt cx="0" cy="0"/>
        </a:xfrm>
      </p:grpSpPr>
      <p:sp>
        <p:nvSpPr>
          <p:cNvPr id="5959" name="Google Shape;5959;p390"/>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5960" name="Google Shape;5960;p3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lang="en" sz="2440"/>
              <a:t>Global Superstore Warm-Up</a:t>
            </a:r>
            <a:endParaRPr sz="2440"/>
          </a:p>
        </p:txBody>
      </p:sp>
      <p:sp>
        <p:nvSpPr>
          <p:cNvPr id="5961" name="Google Shape;5961;p390"/>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962" name="Google Shape;5962;p390"/>
          <p:cNvSpPr/>
          <p:nvPr/>
        </p:nvSpPr>
        <p:spPr>
          <a:xfrm>
            <a:off x="563325" y="1014975"/>
            <a:ext cx="8041800" cy="1556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90"/>
          <p:cNvSpPr txBox="1"/>
          <p:nvPr/>
        </p:nvSpPr>
        <p:spPr>
          <a:xfrm>
            <a:off x="533075" y="2644620"/>
            <a:ext cx="7953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Bonus:</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If you finish early, try combining your visualizations into a dashboard!</a:t>
            </a:r>
            <a:endParaRPr>
              <a:latin typeface="Roboto"/>
              <a:ea typeface="Roboto"/>
              <a:cs typeface="Roboto"/>
              <a:sym typeface="Roboto"/>
            </a:endParaRPr>
          </a:p>
        </p:txBody>
      </p:sp>
      <p:sp>
        <p:nvSpPr>
          <p:cNvPr id="5964" name="Google Shape;5964;p390"/>
          <p:cNvSpPr/>
          <p:nvPr/>
        </p:nvSpPr>
        <p:spPr>
          <a:xfrm>
            <a:off x="543375" y="2650228"/>
            <a:ext cx="8081700" cy="8547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90"/>
          <p:cNvSpPr txBox="1"/>
          <p:nvPr/>
        </p:nvSpPr>
        <p:spPr>
          <a:xfrm>
            <a:off x="538875" y="977557"/>
            <a:ext cx="8000700" cy="1272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Explore the data by creating visualizations of your choosing.</a:t>
            </a:r>
            <a:endParaRPr>
              <a:solidFill>
                <a:srgbClr val="24292E"/>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Focus on data exploration rather than obtaining predefined visualizations.</a:t>
            </a:r>
            <a:endParaRPr>
              <a:solidFill>
                <a:srgbClr val="24292E"/>
              </a:solidFill>
              <a:latin typeface="Roboto"/>
              <a:ea typeface="Roboto"/>
              <a:cs typeface="Roboto"/>
              <a:sym typeface="Roboto"/>
            </a:endParaRPr>
          </a:p>
          <a:p>
            <a:pPr indent="-317500" lvl="1" marL="9144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You are encouraged to come up with interesting and creative visualizations, and you are free to bring additional data sources into the workbook.</a:t>
            </a:r>
            <a:endParaRPr>
              <a:solidFill>
                <a:srgbClr val="24292E"/>
              </a:solidFill>
              <a:latin typeface="Roboto"/>
              <a:ea typeface="Roboto"/>
              <a:cs typeface="Roboto"/>
              <a:sym typeface="Roboto"/>
            </a:endParaRPr>
          </a:p>
        </p:txBody>
      </p:sp>
      <p:sp>
        <p:nvSpPr>
          <p:cNvPr id="5966" name="Google Shape;5966;p390"/>
          <p:cNvSpPr/>
          <p:nvPr/>
        </p:nvSpPr>
        <p:spPr>
          <a:xfrm>
            <a:off x="553900" y="3606902"/>
            <a:ext cx="8041800" cy="96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pic>
        <p:nvPicPr>
          <p:cNvPr id="5967" name="Google Shape;5967;p390"/>
          <p:cNvPicPr preferRelativeResize="0"/>
          <p:nvPr/>
        </p:nvPicPr>
        <p:blipFill>
          <a:blip r:embed="rId3">
            <a:alphaModFix/>
          </a:blip>
          <a:stretch>
            <a:fillRect/>
          </a:stretch>
        </p:blipFill>
        <p:spPr>
          <a:xfrm flipH="1" rot="-1782531">
            <a:off x="609680" y="3870002"/>
            <a:ext cx="626577" cy="626551"/>
          </a:xfrm>
          <a:prstGeom prst="rect">
            <a:avLst/>
          </a:prstGeom>
          <a:noFill/>
          <a:ln>
            <a:noFill/>
          </a:ln>
        </p:spPr>
      </p:pic>
      <p:sp>
        <p:nvSpPr>
          <p:cNvPr id="5968" name="Google Shape;5968;p390"/>
          <p:cNvSpPr txBox="1"/>
          <p:nvPr/>
        </p:nvSpPr>
        <p:spPr>
          <a:xfrm>
            <a:off x="533739" y="3565251"/>
            <a:ext cx="8081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Hint:</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Don’t forget to save to Tableau Public once finished.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2" name="Shape 5972"/>
        <p:cNvGrpSpPr/>
        <p:nvPr/>
      </p:nvGrpSpPr>
      <p:grpSpPr>
        <a:xfrm>
          <a:off x="0" y="0"/>
          <a:ext cx="0" cy="0"/>
          <a:chOff x="0" y="0"/>
          <a:chExt cx="0" cy="0"/>
        </a:xfrm>
      </p:grpSpPr>
      <p:sp>
        <p:nvSpPr>
          <p:cNvPr id="5973" name="Google Shape;5973;p3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74" name="Google Shape;5974;p3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8" name="Shape 5978"/>
        <p:cNvGrpSpPr/>
        <p:nvPr/>
      </p:nvGrpSpPr>
      <p:grpSpPr>
        <a:xfrm>
          <a:off x="0" y="0"/>
          <a:ext cx="0" cy="0"/>
          <a:chOff x="0" y="0"/>
          <a:chExt cx="0" cy="0"/>
        </a:xfrm>
      </p:grpSpPr>
      <p:sp>
        <p:nvSpPr>
          <p:cNvPr id="5979" name="Google Shape;5979;p39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5980" name="Google Shape;5980;p3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81" name="Google Shape;5981;p3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982" name="Google Shape;5982;p392"/>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300"/>
              <a:t>Activity: </a:t>
            </a:r>
            <a:r>
              <a:rPr b="1" lang="en" sz="2300"/>
              <a:t>Airline Safety</a:t>
            </a:r>
            <a:endParaRPr b="1" sz="2300"/>
          </a:p>
          <a:p>
            <a:pPr indent="0" lvl="0" marL="0" rtl="0" algn="l">
              <a:spcBef>
                <a:spcPts val="0"/>
              </a:spcBef>
              <a:spcAft>
                <a:spcPts val="0"/>
              </a:spcAft>
              <a:buClr>
                <a:schemeClr val="dk1"/>
              </a:buClr>
              <a:buSzPts val="1100"/>
              <a:buFont typeface="Arial"/>
              <a:buNone/>
            </a:pPr>
            <a:r>
              <a:t/>
            </a:r>
            <a:endParaRPr b="1" sz="23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explore the safety of the world's airlines.</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6" name="Shape 5986"/>
        <p:cNvGrpSpPr/>
        <p:nvPr/>
      </p:nvGrpSpPr>
      <p:grpSpPr>
        <a:xfrm>
          <a:off x="0" y="0"/>
          <a:ext cx="0" cy="0"/>
          <a:chOff x="0" y="0"/>
          <a:chExt cx="0" cy="0"/>
        </a:xfrm>
      </p:grpSpPr>
      <p:sp>
        <p:nvSpPr>
          <p:cNvPr id="5987" name="Google Shape;5987;p393"/>
          <p:cNvSpPr txBox="1"/>
          <p:nvPr>
            <p:ph idx="3" type="body"/>
          </p:nvPr>
        </p:nvSpPr>
        <p:spPr>
          <a:xfrm>
            <a:off x="229325" y="698035"/>
            <a:ext cx="859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Instructions:</a:t>
            </a:r>
            <a:endParaRPr b="1"/>
          </a:p>
        </p:txBody>
      </p:sp>
      <p:sp>
        <p:nvSpPr>
          <p:cNvPr id="5988" name="Google Shape;5988;p3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t>
            </a:r>
            <a:r>
              <a:rPr lang="en" sz="2440"/>
              <a:t>Airline Safety</a:t>
            </a:r>
            <a:endParaRPr sz="2440"/>
          </a:p>
        </p:txBody>
      </p:sp>
      <p:sp>
        <p:nvSpPr>
          <p:cNvPr id="5989" name="Google Shape;5989;p39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5990" name="Google Shape;5990;p393"/>
          <p:cNvSpPr/>
          <p:nvPr/>
        </p:nvSpPr>
        <p:spPr>
          <a:xfrm>
            <a:off x="563325" y="1014975"/>
            <a:ext cx="8041800" cy="1556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93"/>
          <p:cNvSpPr txBox="1"/>
          <p:nvPr/>
        </p:nvSpPr>
        <p:spPr>
          <a:xfrm>
            <a:off x="533075" y="2644620"/>
            <a:ext cx="7953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Bonus:</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If you finish early, try combining your visualizations into a dashboard!</a:t>
            </a:r>
            <a:endParaRPr>
              <a:latin typeface="Roboto"/>
              <a:ea typeface="Roboto"/>
              <a:cs typeface="Roboto"/>
              <a:sym typeface="Roboto"/>
            </a:endParaRPr>
          </a:p>
        </p:txBody>
      </p:sp>
      <p:sp>
        <p:nvSpPr>
          <p:cNvPr id="5992" name="Google Shape;5992;p393"/>
          <p:cNvSpPr/>
          <p:nvPr/>
        </p:nvSpPr>
        <p:spPr>
          <a:xfrm>
            <a:off x="543375" y="2650228"/>
            <a:ext cx="8081700" cy="8547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93"/>
          <p:cNvSpPr txBox="1"/>
          <p:nvPr/>
        </p:nvSpPr>
        <p:spPr>
          <a:xfrm>
            <a:off x="538875" y="977557"/>
            <a:ext cx="8000700" cy="1400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Perform an open-ended exploration of the data. some questions to consider include:</a:t>
            </a:r>
            <a:endParaRPr>
              <a:solidFill>
                <a:srgbClr val="24292E"/>
              </a:solidFill>
              <a:latin typeface="Roboto"/>
              <a:ea typeface="Roboto"/>
              <a:cs typeface="Roboto"/>
              <a:sym typeface="Roboto"/>
            </a:endParaRPr>
          </a:p>
          <a:p>
            <a:pPr indent="-317500" lvl="1" marL="9144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What are the safest airlines in the world, and how do we define the idea of safety?</a:t>
            </a:r>
            <a:endParaRPr>
              <a:solidFill>
                <a:srgbClr val="24292E"/>
              </a:solidFill>
              <a:latin typeface="Roboto"/>
              <a:ea typeface="Roboto"/>
              <a:cs typeface="Roboto"/>
              <a:sym typeface="Roboto"/>
            </a:endParaRPr>
          </a:p>
          <a:p>
            <a:pPr indent="-317500" lvl="1" marL="914400" rtl="0" algn="l">
              <a:lnSpc>
                <a:spcPct val="115000"/>
              </a:lnSpc>
              <a:spcBef>
                <a:spcPts val="1000"/>
              </a:spcBef>
              <a:spcAft>
                <a:spcPts val="1000"/>
              </a:spcAft>
              <a:buClr>
                <a:srgbClr val="24292E"/>
              </a:buClr>
              <a:buSzPts val="1400"/>
              <a:buFont typeface="Roboto"/>
              <a:buChar char="○"/>
            </a:pPr>
            <a:r>
              <a:rPr lang="en">
                <a:solidFill>
                  <a:srgbClr val="24292E"/>
                </a:solidFill>
                <a:latin typeface="Roboto"/>
                <a:ea typeface="Roboto"/>
                <a:cs typeface="Roboto"/>
                <a:sym typeface="Roboto"/>
              </a:rPr>
              <a:t>Can we group airlines by region to determine whether some regions have better track records than others? What are the potential fallacies of this approach?</a:t>
            </a:r>
            <a:endParaRPr>
              <a:solidFill>
                <a:srgbClr val="24292E"/>
              </a:solidFill>
              <a:latin typeface="Roboto"/>
              <a:ea typeface="Roboto"/>
              <a:cs typeface="Roboto"/>
              <a:sym typeface="Roboto"/>
            </a:endParaRPr>
          </a:p>
        </p:txBody>
      </p:sp>
      <p:sp>
        <p:nvSpPr>
          <p:cNvPr id="5994" name="Google Shape;5994;p393"/>
          <p:cNvSpPr/>
          <p:nvPr/>
        </p:nvSpPr>
        <p:spPr>
          <a:xfrm>
            <a:off x="553900" y="3606902"/>
            <a:ext cx="8041800" cy="96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pic>
        <p:nvPicPr>
          <p:cNvPr id="5995" name="Google Shape;5995;p393"/>
          <p:cNvPicPr preferRelativeResize="0"/>
          <p:nvPr/>
        </p:nvPicPr>
        <p:blipFill>
          <a:blip r:embed="rId3">
            <a:alphaModFix/>
          </a:blip>
          <a:stretch>
            <a:fillRect/>
          </a:stretch>
        </p:blipFill>
        <p:spPr>
          <a:xfrm flipH="1" rot="-1782531">
            <a:off x="609680" y="3870002"/>
            <a:ext cx="626577" cy="626551"/>
          </a:xfrm>
          <a:prstGeom prst="rect">
            <a:avLst/>
          </a:prstGeom>
          <a:noFill/>
          <a:ln>
            <a:noFill/>
          </a:ln>
        </p:spPr>
      </p:pic>
      <p:sp>
        <p:nvSpPr>
          <p:cNvPr id="5996" name="Google Shape;5996;p393"/>
          <p:cNvSpPr txBox="1"/>
          <p:nvPr/>
        </p:nvSpPr>
        <p:spPr>
          <a:xfrm>
            <a:off x="533739" y="3565251"/>
            <a:ext cx="8081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Hint:</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Don’t forget to save to Tableau Public once finished.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0" name="Shape 6000"/>
        <p:cNvGrpSpPr/>
        <p:nvPr/>
      </p:nvGrpSpPr>
      <p:grpSpPr>
        <a:xfrm>
          <a:off x="0" y="0"/>
          <a:ext cx="0" cy="0"/>
          <a:chOff x="0" y="0"/>
          <a:chExt cx="0" cy="0"/>
        </a:xfrm>
      </p:grpSpPr>
      <p:sp>
        <p:nvSpPr>
          <p:cNvPr id="6001" name="Google Shape;6001;p394"/>
          <p:cNvSpPr txBox="1"/>
          <p:nvPr>
            <p:ph idx="3" type="body"/>
          </p:nvPr>
        </p:nvSpPr>
        <p:spPr>
          <a:xfrm>
            <a:off x="229325" y="697999"/>
            <a:ext cx="8596800" cy="5913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lang="en">
                <a:latin typeface="Roboto Medium"/>
                <a:ea typeface="Roboto Medium"/>
                <a:cs typeface="Roboto Medium"/>
                <a:sym typeface="Roboto Medium"/>
              </a:rPr>
              <a:t>Ex: </a:t>
            </a:r>
            <a:r>
              <a:rPr lang="en">
                <a:latin typeface="Roboto Medium"/>
                <a:ea typeface="Roboto Medium"/>
                <a:cs typeface="Roboto Medium"/>
                <a:sym typeface="Roboto Medium"/>
              </a:rPr>
              <a:t>A scatter plot of the number of incidents per seat km across all airlines</a:t>
            </a:r>
            <a:endParaRPr b="1"/>
          </a:p>
        </p:txBody>
      </p:sp>
      <p:sp>
        <p:nvSpPr>
          <p:cNvPr id="6002" name="Google Shape;6002;p3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2440"/>
              <a:t>Activity: Airline Safety</a:t>
            </a:r>
            <a:endParaRPr sz="2440"/>
          </a:p>
        </p:txBody>
      </p:sp>
      <p:sp>
        <p:nvSpPr>
          <p:cNvPr id="6003" name="Google Shape;6003;p39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
              <a:t>‹#›</a:t>
            </a:fld>
            <a:endParaRPr/>
          </a:p>
        </p:txBody>
      </p:sp>
      <p:pic>
        <p:nvPicPr>
          <p:cNvPr id="6004" name="Google Shape;6004;p394"/>
          <p:cNvPicPr preferRelativeResize="0"/>
          <p:nvPr/>
        </p:nvPicPr>
        <p:blipFill>
          <a:blip r:embed="rId3">
            <a:alphaModFix/>
          </a:blip>
          <a:stretch>
            <a:fillRect/>
          </a:stretch>
        </p:blipFill>
        <p:spPr>
          <a:xfrm>
            <a:off x="784225" y="1091875"/>
            <a:ext cx="7722148" cy="371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8" name="Shape 6008"/>
        <p:cNvGrpSpPr/>
        <p:nvPr/>
      </p:nvGrpSpPr>
      <p:grpSpPr>
        <a:xfrm>
          <a:off x="0" y="0"/>
          <a:ext cx="0" cy="0"/>
          <a:chOff x="0" y="0"/>
          <a:chExt cx="0" cy="0"/>
        </a:xfrm>
      </p:grpSpPr>
      <p:sp>
        <p:nvSpPr>
          <p:cNvPr id="6009" name="Google Shape;6009;p3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10" name="Google Shape;6010;p3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